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666" r:id="rId2"/>
    <p:sldId id="668" r:id="rId3"/>
    <p:sldId id="676" r:id="rId4"/>
    <p:sldId id="665" r:id="rId5"/>
    <p:sldId id="669" r:id="rId6"/>
    <p:sldId id="670" r:id="rId7"/>
    <p:sldId id="671" r:id="rId8"/>
    <p:sldId id="672" r:id="rId9"/>
    <p:sldId id="674" r:id="rId10"/>
    <p:sldId id="673" r:id="rId11"/>
    <p:sldId id="675" r:id="rId12"/>
    <p:sldId id="677" r:id="rId13"/>
    <p:sldId id="667" r:id="rId14"/>
  </p:sldIdLst>
  <p:sldSz cx="10693400" cy="7561263"/>
  <p:notesSz cx="7099300" cy="10234613"/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13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517">
          <p15:clr>
            <a:srgbClr val="A4A3A4"/>
          </p15:clr>
        </p15:guide>
        <p15:guide id="4" orient="horz" pos="3878">
          <p15:clr>
            <a:srgbClr val="A4A3A4"/>
          </p15:clr>
        </p15:guide>
        <p15:guide id="5" orient="horz" pos="1088">
          <p15:clr>
            <a:srgbClr val="A4A3A4"/>
          </p15:clr>
        </p15:guide>
        <p15:guide id="6" orient="horz" pos="1837">
          <p15:clr>
            <a:srgbClr val="A4A3A4"/>
          </p15:clr>
        </p15:guide>
        <p15:guide id="7" orient="horz" pos="4490">
          <p15:clr>
            <a:srgbClr val="A4A3A4"/>
          </p15:clr>
        </p15:guide>
        <p15:guide id="8" pos="6044">
          <p15:clr>
            <a:srgbClr val="A4A3A4"/>
          </p15:clr>
        </p15:guide>
        <p15:guide id="9" pos="646">
          <p15:clr>
            <a:srgbClr val="A4A3A4"/>
          </p15:clr>
        </p15:guide>
        <p15:guide id="10" pos="5545">
          <p15:clr>
            <a:srgbClr val="A4A3A4"/>
          </p15:clr>
        </p15:guide>
        <p15:guide id="11" pos="3368">
          <p15:clr>
            <a:srgbClr val="A4A3A4"/>
          </p15:clr>
        </p15:guide>
        <p15:guide id="12" pos="1327">
          <p15:clr>
            <a:srgbClr val="A4A3A4"/>
          </p15:clr>
        </p15:guide>
        <p15:guide id="13" pos="3549">
          <p15:clr>
            <a:srgbClr val="A4A3A4"/>
          </p15:clr>
        </p15:guide>
        <p15:guide id="14" pos="27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  <a:srgbClr val="FFCC99"/>
    <a:srgbClr val="FF9966"/>
    <a:srgbClr val="FF9900"/>
    <a:srgbClr val="77933C"/>
    <a:srgbClr val="008000"/>
    <a:srgbClr val="CC3300"/>
    <a:srgbClr val="0099FF"/>
    <a:srgbClr val="B7DEE8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78" autoAdjust="0"/>
    <p:restoredTop sz="93641" autoAdjust="0"/>
  </p:normalViewPr>
  <p:slideViewPr>
    <p:cSldViewPr>
      <p:cViewPr varScale="1">
        <p:scale>
          <a:sx n="119" d="100"/>
          <a:sy n="119" d="100"/>
        </p:scale>
        <p:origin x="800" y="192"/>
      </p:cViewPr>
      <p:guideLst>
        <p:guide orient="horz" pos="4513"/>
        <p:guide orient="horz" pos="2880"/>
        <p:guide orient="horz" pos="2517"/>
        <p:guide orient="horz" pos="3878"/>
        <p:guide orient="horz" pos="1088"/>
        <p:guide orient="horz" pos="1837"/>
        <p:guide orient="horz" pos="4490"/>
        <p:guide pos="6044"/>
        <p:guide pos="646"/>
        <p:guide pos="5545"/>
        <p:guide pos="3368"/>
        <p:guide pos="1327"/>
        <p:guide pos="3549"/>
        <p:guide pos="271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8BE575-FEAB-144D-90C2-D76B3AC7B2A4}" type="doc">
      <dgm:prSet loTypeId="urn:microsoft.com/office/officeart/2005/8/layout/funnel1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0D856526-0540-7F4D-A94D-156B23C200CB}">
      <dgm:prSet phldrT="[텍스트]"/>
      <dgm:spPr/>
      <dgm:t>
        <a:bodyPr/>
        <a:lstStyle/>
        <a:p>
          <a:pPr latinLnBrk="1"/>
          <a:r>
            <a:rPr lang="ko-KR" altLang="en-US" dirty="0"/>
            <a:t>Авторизация</a:t>
          </a:r>
        </a:p>
      </dgm:t>
    </dgm:pt>
    <dgm:pt modelId="{102580BE-69F4-504A-ADE2-555400C837A2}" type="parTrans" cxnId="{09C7EAEC-60AC-FC45-8A03-428454BB828B}">
      <dgm:prSet/>
      <dgm:spPr/>
      <dgm:t>
        <a:bodyPr/>
        <a:lstStyle/>
        <a:p>
          <a:pPr latinLnBrk="1"/>
          <a:endParaRPr lang="ko-KR" altLang="en-US"/>
        </a:p>
      </dgm:t>
    </dgm:pt>
    <dgm:pt modelId="{5CB99D55-49E4-D44E-AB4E-16680A755309}" type="sibTrans" cxnId="{09C7EAEC-60AC-FC45-8A03-428454BB828B}">
      <dgm:prSet/>
      <dgm:spPr/>
      <dgm:t>
        <a:bodyPr/>
        <a:lstStyle/>
        <a:p>
          <a:pPr latinLnBrk="1"/>
          <a:endParaRPr lang="ko-KR" altLang="en-US"/>
        </a:p>
      </dgm:t>
    </dgm:pt>
    <dgm:pt modelId="{3639C33A-072F-DF48-9CF3-1C226D1B3C89}">
      <dgm:prSet phldrT="[텍스트]"/>
      <dgm:spPr/>
      <dgm:t>
        <a:bodyPr/>
        <a:lstStyle/>
        <a:p>
          <a:pPr latinLnBrk="1"/>
          <a:r>
            <a:rPr lang="ru-RU" altLang="ko-KR" dirty="0">
              <a:solidFill>
                <a:schemeClr val="bg1"/>
              </a:solidFill>
            </a:rPr>
            <a:t>Архитектура</a:t>
          </a:r>
          <a:endParaRPr lang="ko-KR" altLang="en-US" dirty="0">
            <a:solidFill>
              <a:schemeClr val="bg1"/>
            </a:solidFill>
          </a:endParaRPr>
        </a:p>
      </dgm:t>
    </dgm:pt>
    <dgm:pt modelId="{FFE23BC6-7E15-C746-9B94-4A22D649B26F}" type="parTrans" cxnId="{D9CFD92E-3933-4446-9765-6D6B375B87CD}">
      <dgm:prSet/>
      <dgm:spPr/>
      <dgm:t>
        <a:bodyPr/>
        <a:lstStyle/>
        <a:p>
          <a:pPr latinLnBrk="1"/>
          <a:endParaRPr lang="ko-KR" altLang="en-US"/>
        </a:p>
      </dgm:t>
    </dgm:pt>
    <dgm:pt modelId="{61F4DC1E-5237-644E-9163-5260769CB013}" type="sibTrans" cxnId="{D9CFD92E-3933-4446-9765-6D6B375B87CD}">
      <dgm:prSet/>
      <dgm:spPr/>
      <dgm:t>
        <a:bodyPr/>
        <a:lstStyle/>
        <a:p>
          <a:pPr latinLnBrk="1"/>
          <a:endParaRPr lang="ko-KR" altLang="en-US"/>
        </a:p>
      </dgm:t>
    </dgm:pt>
    <dgm:pt modelId="{CEBE8F85-9D19-084A-9C28-047678D9B17A}">
      <dgm:prSet phldrT="[텍스트]"/>
      <dgm:spPr/>
      <dgm:t>
        <a:bodyPr/>
        <a:lstStyle/>
        <a:p>
          <a:pPr latinLnBrk="1"/>
          <a:r>
            <a:rPr lang="ko-KR" altLang="en-US" dirty="0"/>
            <a:t>Infrastructure</a:t>
          </a:r>
        </a:p>
      </dgm:t>
    </dgm:pt>
    <dgm:pt modelId="{5DE2AA0E-0751-9B4A-91EB-AB331FD3B0EC}" type="parTrans" cxnId="{120BB673-F518-3841-AE93-D55AE9984E41}">
      <dgm:prSet/>
      <dgm:spPr/>
      <dgm:t>
        <a:bodyPr/>
        <a:lstStyle/>
        <a:p>
          <a:pPr latinLnBrk="1"/>
          <a:endParaRPr lang="ko-KR" altLang="en-US"/>
        </a:p>
      </dgm:t>
    </dgm:pt>
    <dgm:pt modelId="{53A091C6-4C47-3148-AF5C-D2471F41842F}" type="sibTrans" cxnId="{120BB673-F518-3841-AE93-D55AE9984E41}">
      <dgm:prSet/>
      <dgm:spPr/>
      <dgm:t>
        <a:bodyPr/>
        <a:lstStyle/>
        <a:p>
          <a:pPr latinLnBrk="1"/>
          <a:endParaRPr lang="ko-KR" altLang="en-US"/>
        </a:p>
      </dgm:t>
    </dgm:pt>
    <dgm:pt modelId="{64894BA3-7930-7441-9300-42F65688F416}">
      <dgm:prSet phldrT="[텍스트]"/>
      <dgm:spPr/>
      <dgm:t>
        <a:bodyPr/>
        <a:lstStyle/>
        <a:p>
          <a:pPr latinLnBrk="1"/>
          <a:r>
            <a:rPr lang="ko-KR" altLang="en-US" dirty="0"/>
            <a:t>Архитектурный дизайн</a:t>
          </a:r>
        </a:p>
      </dgm:t>
    </dgm:pt>
    <dgm:pt modelId="{EF6B2E38-AF88-6740-AC7C-5A974858F70C}" type="parTrans" cxnId="{ACADFD43-36BB-DA46-9758-0E6CC43B4593}">
      <dgm:prSet/>
      <dgm:spPr/>
      <dgm:t>
        <a:bodyPr/>
        <a:lstStyle/>
        <a:p>
          <a:pPr latinLnBrk="1"/>
          <a:endParaRPr lang="ko-KR" altLang="en-US"/>
        </a:p>
      </dgm:t>
    </dgm:pt>
    <dgm:pt modelId="{DCB6F9AF-B3D9-2549-896A-3371C50DAF2D}" type="sibTrans" cxnId="{ACADFD43-36BB-DA46-9758-0E6CC43B4593}">
      <dgm:prSet/>
      <dgm:spPr/>
      <dgm:t>
        <a:bodyPr/>
        <a:lstStyle/>
        <a:p>
          <a:pPr latinLnBrk="1"/>
          <a:endParaRPr lang="ko-KR" altLang="en-US"/>
        </a:p>
      </dgm:t>
    </dgm:pt>
    <dgm:pt modelId="{8A0E5F9D-6C0C-A448-BD80-F401A584692D}" type="pres">
      <dgm:prSet presAssocID="{CA8BE575-FEAB-144D-90C2-D76B3AC7B2A4}" presName="Name0" presStyleCnt="0">
        <dgm:presLayoutVars>
          <dgm:chMax val="4"/>
          <dgm:resizeHandles val="exact"/>
        </dgm:presLayoutVars>
      </dgm:prSet>
      <dgm:spPr/>
    </dgm:pt>
    <dgm:pt modelId="{A18B0C3B-1969-694D-880D-276CF0375F10}" type="pres">
      <dgm:prSet presAssocID="{CA8BE575-FEAB-144D-90C2-D76B3AC7B2A4}" presName="ellipse" presStyleLbl="trBgShp" presStyleIdx="0" presStyleCnt="1"/>
      <dgm:spPr/>
    </dgm:pt>
    <dgm:pt modelId="{9E02D255-CE26-3447-BC09-7D8B95544E9F}" type="pres">
      <dgm:prSet presAssocID="{CA8BE575-FEAB-144D-90C2-D76B3AC7B2A4}" presName="arrow1" presStyleLbl="fgShp" presStyleIdx="0" presStyleCnt="1"/>
      <dgm:spPr/>
    </dgm:pt>
    <dgm:pt modelId="{A7EE64C3-BD99-764D-8218-58FB61B4DA38}" type="pres">
      <dgm:prSet presAssocID="{CA8BE575-FEAB-144D-90C2-D76B3AC7B2A4}" presName="rectangle" presStyleLbl="revTx" presStyleIdx="0" presStyleCnt="1">
        <dgm:presLayoutVars>
          <dgm:bulletEnabled val="1"/>
        </dgm:presLayoutVars>
      </dgm:prSet>
      <dgm:spPr/>
    </dgm:pt>
    <dgm:pt modelId="{68BE2606-AF70-804C-8039-CAFF93453651}" type="pres">
      <dgm:prSet presAssocID="{3639C33A-072F-DF48-9CF3-1C226D1B3C89}" presName="item1" presStyleLbl="node1" presStyleIdx="0" presStyleCnt="3">
        <dgm:presLayoutVars>
          <dgm:bulletEnabled val="1"/>
        </dgm:presLayoutVars>
      </dgm:prSet>
      <dgm:spPr/>
    </dgm:pt>
    <dgm:pt modelId="{C0E68B0C-2F81-F74A-AEB7-E3291736EF87}" type="pres">
      <dgm:prSet presAssocID="{CEBE8F85-9D19-084A-9C28-047678D9B17A}" presName="item2" presStyleLbl="node1" presStyleIdx="1" presStyleCnt="3">
        <dgm:presLayoutVars>
          <dgm:bulletEnabled val="1"/>
        </dgm:presLayoutVars>
      </dgm:prSet>
      <dgm:spPr/>
    </dgm:pt>
    <dgm:pt modelId="{48CF19F7-812D-0242-9062-EAEA161AAF5B}" type="pres">
      <dgm:prSet presAssocID="{64894BA3-7930-7441-9300-42F65688F416}" presName="item3" presStyleLbl="node1" presStyleIdx="2" presStyleCnt="3">
        <dgm:presLayoutVars>
          <dgm:bulletEnabled val="1"/>
        </dgm:presLayoutVars>
      </dgm:prSet>
      <dgm:spPr/>
    </dgm:pt>
    <dgm:pt modelId="{7CBA3AB8-B237-AA45-8714-EB57D9A44B6F}" type="pres">
      <dgm:prSet presAssocID="{CA8BE575-FEAB-144D-90C2-D76B3AC7B2A4}" presName="funnel" presStyleLbl="trAlignAcc1" presStyleIdx="0" presStyleCnt="1"/>
      <dgm:spPr/>
    </dgm:pt>
  </dgm:ptLst>
  <dgm:cxnLst>
    <dgm:cxn modelId="{3B56C812-4BC8-7C4A-A2F8-C3843FE598FE}" type="presOf" srcId="{64894BA3-7930-7441-9300-42F65688F416}" destId="{A7EE64C3-BD99-764D-8218-58FB61B4DA38}" srcOrd="0" destOrd="0" presId="urn:microsoft.com/office/officeart/2005/8/layout/funnel1"/>
    <dgm:cxn modelId="{D9CFD92E-3933-4446-9765-6D6B375B87CD}" srcId="{CA8BE575-FEAB-144D-90C2-D76B3AC7B2A4}" destId="{3639C33A-072F-DF48-9CF3-1C226D1B3C89}" srcOrd="1" destOrd="0" parTransId="{FFE23BC6-7E15-C746-9B94-4A22D649B26F}" sibTransId="{61F4DC1E-5237-644E-9163-5260769CB013}"/>
    <dgm:cxn modelId="{ACADFD43-36BB-DA46-9758-0E6CC43B4593}" srcId="{CA8BE575-FEAB-144D-90C2-D76B3AC7B2A4}" destId="{64894BA3-7930-7441-9300-42F65688F416}" srcOrd="3" destOrd="0" parTransId="{EF6B2E38-AF88-6740-AC7C-5A974858F70C}" sibTransId="{DCB6F9AF-B3D9-2549-896A-3371C50DAF2D}"/>
    <dgm:cxn modelId="{120BB673-F518-3841-AE93-D55AE9984E41}" srcId="{CA8BE575-FEAB-144D-90C2-D76B3AC7B2A4}" destId="{CEBE8F85-9D19-084A-9C28-047678D9B17A}" srcOrd="2" destOrd="0" parTransId="{5DE2AA0E-0751-9B4A-91EB-AB331FD3B0EC}" sibTransId="{53A091C6-4C47-3148-AF5C-D2471F41842F}"/>
    <dgm:cxn modelId="{ABADCFBE-7E4A-1F44-AE3F-500FBB527A62}" type="presOf" srcId="{CEBE8F85-9D19-084A-9C28-047678D9B17A}" destId="{68BE2606-AF70-804C-8039-CAFF93453651}" srcOrd="0" destOrd="0" presId="urn:microsoft.com/office/officeart/2005/8/layout/funnel1"/>
    <dgm:cxn modelId="{F8A214C8-BCFA-6B46-A6CA-16DD38C6FF42}" type="presOf" srcId="{0D856526-0540-7F4D-A94D-156B23C200CB}" destId="{48CF19F7-812D-0242-9062-EAEA161AAF5B}" srcOrd="0" destOrd="0" presId="urn:microsoft.com/office/officeart/2005/8/layout/funnel1"/>
    <dgm:cxn modelId="{839256D4-312E-0E4F-B08C-67C0DD798F9C}" type="presOf" srcId="{CA8BE575-FEAB-144D-90C2-D76B3AC7B2A4}" destId="{8A0E5F9D-6C0C-A448-BD80-F401A584692D}" srcOrd="0" destOrd="0" presId="urn:microsoft.com/office/officeart/2005/8/layout/funnel1"/>
    <dgm:cxn modelId="{6C13A6E8-CE3A-094A-BB1D-7FE42554D890}" type="presOf" srcId="{3639C33A-072F-DF48-9CF3-1C226D1B3C89}" destId="{C0E68B0C-2F81-F74A-AEB7-E3291736EF87}" srcOrd="0" destOrd="0" presId="urn:microsoft.com/office/officeart/2005/8/layout/funnel1"/>
    <dgm:cxn modelId="{09C7EAEC-60AC-FC45-8A03-428454BB828B}" srcId="{CA8BE575-FEAB-144D-90C2-D76B3AC7B2A4}" destId="{0D856526-0540-7F4D-A94D-156B23C200CB}" srcOrd="0" destOrd="0" parTransId="{102580BE-69F4-504A-ADE2-555400C837A2}" sibTransId="{5CB99D55-49E4-D44E-AB4E-16680A755309}"/>
    <dgm:cxn modelId="{B2EA50EA-D076-0446-8815-A30893D15453}" type="presParOf" srcId="{8A0E5F9D-6C0C-A448-BD80-F401A584692D}" destId="{A18B0C3B-1969-694D-880D-276CF0375F10}" srcOrd="0" destOrd="0" presId="urn:microsoft.com/office/officeart/2005/8/layout/funnel1"/>
    <dgm:cxn modelId="{DC643C97-6B03-2C42-B6E2-C42967A008E3}" type="presParOf" srcId="{8A0E5F9D-6C0C-A448-BD80-F401A584692D}" destId="{9E02D255-CE26-3447-BC09-7D8B95544E9F}" srcOrd="1" destOrd="0" presId="urn:microsoft.com/office/officeart/2005/8/layout/funnel1"/>
    <dgm:cxn modelId="{C7904391-9A95-BE41-9380-9FD4F2185864}" type="presParOf" srcId="{8A0E5F9D-6C0C-A448-BD80-F401A584692D}" destId="{A7EE64C3-BD99-764D-8218-58FB61B4DA38}" srcOrd="2" destOrd="0" presId="urn:microsoft.com/office/officeart/2005/8/layout/funnel1"/>
    <dgm:cxn modelId="{AA8F070D-8554-A64C-8860-769B3B99DCB6}" type="presParOf" srcId="{8A0E5F9D-6C0C-A448-BD80-F401A584692D}" destId="{68BE2606-AF70-804C-8039-CAFF93453651}" srcOrd="3" destOrd="0" presId="urn:microsoft.com/office/officeart/2005/8/layout/funnel1"/>
    <dgm:cxn modelId="{E9348B5B-28D5-6342-9FD3-8D1D6459F530}" type="presParOf" srcId="{8A0E5F9D-6C0C-A448-BD80-F401A584692D}" destId="{C0E68B0C-2F81-F74A-AEB7-E3291736EF87}" srcOrd="4" destOrd="0" presId="urn:microsoft.com/office/officeart/2005/8/layout/funnel1"/>
    <dgm:cxn modelId="{88513C7B-BD00-3B47-9E8D-3D51B1FC545C}" type="presParOf" srcId="{8A0E5F9D-6C0C-A448-BD80-F401A584692D}" destId="{48CF19F7-812D-0242-9062-EAEA161AAF5B}" srcOrd="5" destOrd="0" presId="urn:microsoft.com/office/officeart/2005/8/layout/funnel1"/>
    <dgm:cxn modelId="{136E7FF0-0E92-F14E-A09F-B7F166B4888F}" type="presParOf" srcId="{8A0E5F9D-6C0C-A448-BD80-F401A584692D}" destId="{7CBA3AB8-B237-AA45-8714-EB57D9A44B6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8BE575-FEAB-144D-90C2-D76B3AC7B2A4}" type="doc">
      <dgm:prSet loTypeId="urn:microsoft.com/office/officeart/2005/8/layout/funnel1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pPr latinLnBrk="1"/>
          <a:endParaRPr lang="ko-KR" altLang="en-US"/>
        </a:p>
      </dgm:t>
    </dgm:pt>
    <dgm:pt modelId="{0D856526-0540-7F4D-A94D-156B23C200CB}">
      <dgm:prSet phldrT="[텍스트]" custT="1"/>
      <dgm:spPr/>
      <dgm:t>
        <a:bodyPr/>
        <a:lstStyle/>
        <a:p>
          <a:pPr latinLnBrk="1"/>
          <a:r>
            <a:rPr lang="ko-KR" altLang="en-US" sz="900" dirty="0"/>
            <a:t>Авторизация</a:t>
          </a:r>
        </a:p>
      </dgm:t>
    </dgm:pt>
    <dgm:pt modelId="{102580BE-69F4-504A-ADE2-555400C837A2}" type="parTrans" cxnId="{09C7EAEC-60AC-FC45-8A03-428454BB828B}">
      <dgm:prSet/>
      <dgm:spPr/>
      <dgm:t>
        <a:bodyPr/>
        <a:lstStyle/>
        <a:p>
          <a:pPr latinLnBrk="1"/>
          <a:endParaRPr lang="ko-KR" altLang="en-US"/>
        </a:p>
      </dgm:t>
    </dgm:pt>
    <dgm:pt modelId="{5CB99D55-49E4-D44E-AB4E-16680A755309}" type="sibTrans" cxnId="{09C7EAEC-60AC-FC45-8A03-428454BB828B}">
      <dgm:prSet/>
      <dgm:spPr/>
      <dgm:t>
        <a:bodyPr/>
        <a:lstStyle/>
        <a:p>
          <a:pPr latinLnBrk="1"/>
          <a:endParaRPr lang="ko-KR" altLang="en-US"/>
        </a:p>
      </dgm:t>
    </dgm:pt>
    <dgm:pt modelId="{3639C33A-072F-DF48-9CF3-1C226D1B3C89}">
      <dgm:prSet phldrT="[텍스트]" custT="1"/>
      <dgm:spPr/>
      <dgm:t>
        <a:bodyPr/>
        <a:lstStyle/>
        <a:p>
          <a:pPr latinLnBrk="1"/>
          <a:r>
            <a:rPr lang="ru-RU" altLang="ko-KR" sz="900" dirty="0">
              <a:solidFill>
                <a:schemeClr val="bg1"/>
              </a:solidFill>
            </a:rPr>
            <a:t>Архитектура</a:t>
          </a:r>
          <a:endParaRPr lang="ko-KR" altLang="en-US" sz="900" dirty="0">
            <a:solidFill>
              <a:schemeClr val="bg1"/>
            </a:solidFill>
          </a:endParaRPr>
        </a:p>
      </dgm:t>
    </dgm:pt>
    <dgm:pt modelId="{FFE23BC6-7E15-C746-9B94-4A22D649B26F}" type="parTrans" cxnId="{D9CFD92E-3933-4446-9765-6D6B375B87CD}">
      <dgm:prSet/>
      <dgm:spPr/>
      <dgm:t>
        <a:bodyPr/>
        <a:lstStyle/>
        <a:p>
          <a:pPr latinLnBrk="1"/>
          <a:endParaRPr lang="ko-KR" altLang="en-US"/>
        </a:p>
      </dgm:t>
    </dgm:pt>
    <dgm:pt modelId="{61F4DC1E-5237-644E-9163-5260769CB013}" type="sibTrans" cxnId="{D9CFD92E-3933-4446-9765-6D6B375B87CD}">
      <dgm:prSet/>
      <dgm:spPr/>
      <dgm:t>
        <a:bodyPr/>
        <a:lstStyle/>
        <a:p>
          <a:pPr latinLnBrk="1"/>
          <a:endParaRPr lang="ko-KR" altLang="en-US"/>
        </a:p>
      </dgm:t>
    </dgm:pt>
    <dgm:pt modelId="{CEBE8F85-9D19-084A-9C28-047678D9B17A}">
      <dgm:prSet phldrT="[텍스트]" custT="1"/>
      <dgm:spPr/>
      <dgm:t>
        <a:bodyPr/>
        <a:lstStyle/>
        <a:p>
          <a:pPr latinLnBrk="1"/>
          <a:r>
            <a:rPr lang="ko-KR" altLang="en-US" sz="700" dirty="0"/>
            <a:t>Инфраструктура</a:t>
          </a:r>
        </a:p>
      </dgm:t>
    </dgm:pt>
    <dgm:pt modelId="{5DE2AA0E-0751-9B4A-91EB-AB331FD3B0EC}" type="parTrans" cxnId="{120BB673-F518-3841-AE93-D55AE9984E41}">
      <dgm:prSet/>
      <dgm:spPr/>
      <dgm:t>
        <a:bodyPr/>
        <a:lstStyle/>
        <a:p>
          <a:pPr latinLnBrk="1"/>
          <a:endParaRPr lang="ko-KR" altLang="en-US"/>
        </a:p>
      </dgm:t>
    </dgm:pt>
    <dgm:pt modelId="{53A091C6-4C47-3148-AF5C-D2471F41842F}" type="sibTrans" cxnId="{120BB673-F518-3841-AE93-D55AE9984E41}">
      <dgm:prSet/>
      <dgm:spPr/>
      <dgm:t>
        <a:bodyPr/>
        <a:lstStyle/>
        <a:p>
          <a:pPr latinLnBrk="1"/>
          <a:endParaRPr lang="ko-KR" altLang="en-US"/>
        </a:p>
      </dgm:t>
    </dgm:pt>
    <dgm:pt modelId="{64894BA3-7930-7441-9300-42F65688F416}">
      <dgm:prSet phldrT="[텍스트]"/>
      <dgm:spPr/>
      <dgm:t>
        <a:bodyPr/>
        <a:lstStyle/>
        <a:p>
          <a:pPr latinLnBrk="1"/>
          <a:r>
            <a:rPr lang="ko-KR" altLang="en-US" dirty="0"/>
            <a:t>Архитектурный дизайн</a:t>
          </a:r>
        </a:p>
      </dgm:t>
    </dgm:pt>
    <dgm:pt modelId="{EF6B2E38-AF88-6740-AC7C-5A974858F70C}" type="parTrans" cxnId="{ACADFD43-36BB-DA46-9758-0E6CC43B4593}">
      <dgm:prSet/>
      <dgm:spPr/>
      <dgm:t>
        <a:bodyPr/>
        <a:lstStyle/>
        <a:p>
          <a:pPr latinLnBrk="1"/>
          <a:endParaRPr lang="ko-KR" altLang="en-US"/>
        </a:p>
      </dgm:t>
    </dgm:pt>
    <dgm:pt modelId="{DCB6F9AF-B3D9-2549-896A-3371C50DAF2D}" type="sibTrans" cxnId="{ACADFD43-36BB-DA46-9758-0E6CC43B4593}">
      <dgm:prSet/>
      <dgm:spPr/>
      <dgm:t>
        <a:bodyPr/>
        <a:lstStyle/>
        <a:p>
          <a:pPr latinLnBrk="1"/>
          <a:endParaRPr lang="ko-KR" altLang="en-US"/>
        </a:p>
      </dgm:t>
    </dgm:pt>
    <dgm:pt modelId="{8A0E5F9D-6C0C-A448-BD80-F401A584692D}" type="pres">
      <dgm:prSet presAssocID="{CA8BE575-FEAB-144D-90C2-D76B3AC7B2A4}" presName="Name0" presStyleCnt="0">
        <dgm:presLayoutVars>
          <dgm:chMax val="4"/>
          <dgm:resizeHandles val="exact"/>
        </dgm:presLayoutVars>
      </dgm:prSet>
      <dgm:spPr/>
    </dgm:pt>
    <dgm:pt modelId="{A18B0C3B-1969-694D-880D-276CF0375F10}" type="pres">
      <dgm:prSet presAssocID="{CA8BE575-FEAB-144D-90C2-D76B3AC7B2A4}" presName="ellipse" presStyleLbl="trBgShp" presStyleIdx="0" presStyleCnt="1"/>
      <dgm:spPr/>
    </dgm:pt>
    <dgm:pt modelId="{9E02D255-CE26-3447-BC09-7D8B95544E9F}" type="pres">
      <dgm:prSet presAssocID="{CA8BE575-FEAB-144D-90C2-D76B3AC7B2A4}" presName="arrow1" presStyleLbl="fgShp" presStyleIdx="0" presStyleCnt="1"/>
      <dgm:spPr/>
    </dgm:pt>
    <dgm:pt modelId="{A7EE64C3-BD99-764D-8218-58FB61B4DA38}" type="pres">
      <dgm:prSet presAssocID="{CA8BE575-FEAB-144D-90C2-D76B3AC7B2A4}" presName="rectangle" presStyleLbl="revTx" presStyleIdx="0" presStyleCnt="1">
        <dgm:presLayoutVars>
          <dgm:bulletEnabled val="1"/>
        </dgm:presLayoutVars>
      </dgm:prSet>
      <dgm:spPr/>
    </dgm:pt>
    <dgm:pt modelId="{68BE2606-AF70-804C-8039-CAFF93453651}" type="pres">
      <dgm:prSet presAssocID="{3639C33A-072F-DF48-9CF3-1C226D1B3C89}" presName="item1" presStyleLbl="node1" presStyleIdx="0" presStyleCnt="3" custLinFactX="-71924" custLinFactNeighborX="-100000" custLinFactNeighborY="25567">
        <dgm:presLayoutVars>
          <dgm:bulletEnabled val="1"/>
        </dgm:presLayoutVars>
      </dgm:prSet>
      <dgm:spPr/>
    </dgm:pt>
    <dgm:pt modelId="{C0E68B0C-2F81-F74A-AEB7-E3291736EF87}" type="pres">
      <dgm:prSet presAssocID="{CEBE8F85-9D19-084A-9C28-047678D9B17A}" presName="item2" presStyleLbl="node1" presStyleIdx="1" presStyleCnt="3" custLinFactNeighborX="16149" custLinFactNeighborY="-6747">
        <dgm:presLayoutVars>
          <dgm:bulletEnabled val="1"/>
        </dgm:presLayoutVars>
      </dgm:prSet>
      <dgm:spPr/>
    </dgm:pt>
    <dgm:pt modelId="{48CF19F7-812D-0242-9062-EAEA161AAF5B}" type="pres">
      <dgm:prSet presAssocID="{64894BA3-7930-7441-9300-42F65688F416}" presName="item3" presStyleLbl="node1" presStyleIdx="2" presStyleCnt="3" custLinFactX="54799" custLinFactNeighborX="100000" custLinFactNeighborY="61948">
        <dgm:presLayoutVars>
          <dgm:bulletEnabled val="1"/>
        </dgm:presLayoutVars>
      </dgm:prSet>
      <dgm:spPr/>
    </dgm:pt>
    <dgm:pt modelId="{7CBA3AB8-B237-AA45-8714-EB57D9A44B6F}" type="pres">
      <dgm:prSet presAssocID="{CA8BE575-FEAB-144D-90C2-D76B3AC7B2A4}" presName="funnel" presStyleLbl="trAlignAcc1" presStyleIdx="0" presStyleCnt="1" custLinFactNeighborX="-134" custLinFactNeighborY="-1026"/>
      <dgm:spPr/>
    </dgm:pt>
  </dgm:ptLst>
  <dgm:cxnLst>
    <dgm:cxn modelId="{3B56C812-4BC8-7C4A-A2F8-C3843FE598FE}" type="presOf" srcId="{64894BA3-7930-7441-9300-42F65688F416}" destId="{A7EE64C3-BD99-764D-8218-58FB61B4DA38}" srcOrd="0" destOrd="0" presId="urn:microsoft.com/office/officeart/2005/8/layout/funnel1"/>
    <dgm:cxn modelId="{D9CFD92E-3933-4446-9765-6D6B375B87CD}" srcId="{CA8BE575-FEAB-144D-90C2-D76B3AC7B2A4}" destId="{3639C33A-072F-DF48-9CF3-1C226D1B3C89}" srcOrd="1" destOrd="0" parTransId="{FFE23BC6-7E15-C746-9B94-4A22D649B26F}" sibTransId="{61F4DC1E-5237-644E-9163-5260769CB013}"/>
    <dgm:cxn modelId="{ACADFD43-36BB-DA46-9758-0E6CC43B4593}" srcId="{CA8BE575-FEAB-144D-90C2-D76B3AC7B2A4}" destId="{64894BA3-7930-7441-9300-42F65688F416}" srcOrd="3" destOrd="0" parTransId="{EF6B2E38-AF88-6740-AC7C-5A974858F70C}" sibTransId="{DCB6F9AF-B3D9-2549-896A-3371C50DAF2D}"/>
    <dgm:cxn modelId="{120BB673-F518-3841-AE93-D55AE9984E41}" srcId="{CA8BE575-FEAB-144D-90C2-D76B3AC7B2A4}" destId="{CEBE8F85-9D19-084A-9C28-047678D9B17A}" srcOrd="2" destOrd="0" parTransId="{5DE2AA0E-0751-9B4A-91EB-AB331FD3B0EC}" sibTransId="{53A091C6-4C47-3148-AF5C-D2471F41842F}"/>
    <dgm:cxn modelId="{ABADCFBE-7E4A-1F44-AE3F-500FBB527A62}" type="presOf" srcId="{CEBE8F85-9D19-084A-9C28-047678D9B17A}" destId="{68BE2606-AF70-804C-8039-CAFF93453651}" srcOrd="0" destOrd="0" presId="urn:microsoft.com/office/officeart/2005/8/layout/funnel1"/>
    <dgm:cxn modelId="{F8A214C8-BCFA-6B46-A6CA-16DD38C6FF42}" type="presOf" srcId="{0D856526-0540-7F4D-A94D-156B23C200CB}" destId="{48CF19F7-812D-0242-9062-EAEA161AAF5B}" srcOrd="0" destOrd="0" presId="urn:microsoft.com/office/officeart/2005/8/layout/funnel1"/>
    <dgm:cxn modelId="{839256D4-312E-0E4F-B08C-67C0DD798F9C}" type="presOf" srcId="{CA8BE575-FEAB-144D-90C2-D76B3AC7B2A4}" destId="{8A0E5F9D-6C0C-A448-BD80-F401A584692D}" srcOrd="0" destOrd="0" presId="urn:microsoft.com/office/officeart/2005/8/layout/funnel1"/>
    <dgm:cxn modelId="{6C13A6E8-CE3A-094A-BB1D-7FE42554D890}" type="presOf" srcId="{3639C33A-072F-DF48-9CF3-1C226D1B3C89}" destId="{C0E68B0C-2F81-F74A-AEB7-E3291736EF87}" srcOrd="0" destOrd="0" presId="urn:microsoft.com/office/officeart/2005/8/layout/funnel1"/>
    <dgm:cxn modelId="{09C7EAEC-60AC-FC45-8A03-428454BB828B}" srcId="{CA8BE575-FEAB-144D-90C2-D76B3AC7B2A4}" destId="{0D856526-0540-7F4D-A94D-156B23C200CB}" srcOrd="0" destOrd="0" parTransId="{102580BE-69F4-504A-ADE2-555400C837A2}" sibTransId="{5CB99D55-49E4-D44E-AB4E-16680A755309}"/>
    <dgm:cxn modelId="{B2EA50EA-D076-0446-8815-A30893D15453}" type="presParOf" srcId="{8A0E5F9D-6C0C-A448-BD80-F401A584692D}" destId="{A18B0C3B-1969-694D-880D-276CF0375F10}" srcOrd="0" destOrd="0" presId="urn:microsoft.com/office/officeart/2005/8/layout/funnel1"/>
    <dgm:cxn modelId="{DC643C97-6B03-2C42-B6E2-C42967A008E3}" type="presParOf" srcId="{8A0E5F9D-6C0C-A448-BD80-F401A584692D}" destId="{9E02D255-CE26-3447-BC09-7D8B95544E9F}" srcOrd="1" destOrd="0" presId="urn:microsoft.com/office/officeart/2005/8/layout/funnel1"/>
    <dgm:cxn modelId="{C7904391-9A95-BE41-9380-9FD4F2185864}" type="presParOf" srcId="{8A0E5F9D-6C0C-A448-BD80-F401A584692D}" destId="{A7EE64C3-BD99-764D-8218-58FB61B4DA38}" srcOrd="2" destOrd="0" presId="urn:microsoft.com/office/officeart/2005/8/layout/funnel1"/>
    <dgm:cxn modelId="{AA8F070D-8554-A64C-8860-769B3B99DCB6}" type="presParOf" srcId="{8A0E5F9D-6C0C-A448-BD80-F401A584692D}" destId="{68BE2606-AF70-804C-8039-CAFF93453651}" srcOrd="3" destOrd="0" presId="urn:microsoft.com/office/officeart/2005/8/layout/funnel1"/>
    <dgm:cxn modelId="{E9348B5B-28D5-6342-9FD3-8D1D6459F530}" type="presParOf" srcId="{8A0E5F9D-6C0C-A448-BD80-F401A584692D}" destId="{C0E68B0C-2F81-F74A-AEB7-E3291736EF87}" srcOrd="4" destOrd="0" presId="urn:microsoft.com/office/officeart/2005/8/layout/funnel1"/>
    <dgm:cxn modelId="{88513C7B-BD00-3B47-9E8D-3D51B1FC545C}" type="presParOf" srcId="{8A0E5F9D-6C0C-A448-BD80-F401A584692D}" destId="{48CF19F7-812D-0242-9062-EAEA161AAF5B}" srcOrd="5" destOrd="0" presId="urn:microsoft.com/office/officeart/2005/8/layout/funnel1"/>
    <dgm:cxn modelId="{136E7FF0-0E92-F14E-A09F-B7F166B4888F}" type="presParOf" srcId="{8A0E5F9D-6C0C-A448-BD80-F401A584692D}" destId="{7CBA3AB8-B237-AA45-8714-EB57D9A44B6F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74B754-227A-794F-9450-76EB791C902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EA6CEF3-78B4-264E-8BA0-FF8BE1C175F2}">
      <dgm:prSet phldrT="[텍스트]" custT="1"/>
      <dgm:spPr/>
      <dgm:t>
        <a:bodyPr/>
        <a:lstStyle/>
        <a:p>
          <a:pPr latinLnBrk="1"/>
          <a:r>
            <a:rPr lang="ru-RU" altLang="ko-KR" sz="900" dirty="0">
              <a:solidFill>
                <a:schemeClr val="bg1"/>
              </a:solidFill>
            </a:rPr>
            <a:t>Клиент</a:t>
          </a:r>
          <a:endParaRPr lang="ko-KR" altLang="en-US" sz="900" dirty="0">
            <a:solidFill>
              <a:schemeClr val="bg1"/>
            </a:solidFill>
          </a:endParaRPr>
        </a:p>
      </dgm:t>
    </dgm:pt>
    <dgm:pt modelId="{163ABD33-FA19-5842-AC28-4ABF68A5369F}" type="parTrans" cxnId="{4F2686A8-3B3F-C140-AC82-49CA5F3EF0AA}">
      <dgm:prSet/>
      <dgm:spPr/>
      <dgm:t>
        <a:bodyPr/>
        <a:lstStyle/>
        <a:p>
          <a:pPr latinLnBrk="1"/>
          <a:endParaRPr lang="ko-KR" altLang="en-US" sz="2000"/>
        </a:p>
      </dgm:t>
    </dgm:pt>
    <dgm:pt modelId="{64505330-97F4-9048-8E66-2148F453DCA4}" type="sibTrans" cxnId="{4F2686A8-3B3F-C140-AC82-49CA5F3EF0AA}">
      <dgm:prSet/>
      <dgm:spPr/>
      <dgm:t>
        <a:bodyPr/>
        <a:lstStyle/>
        <a:p>
          <a:pPr latinLnBrk="1"/>
          <a:endParaRPr lang="ko-KR" altLang="en-US" sz="2000"/>
        </a:p>
      </dgm:t>
    </dgm:pt>
    <dgm:pt modelId="{7F7D3D04-B8AE-C641-A0BB-649858F6F16A}">
      <dgm:prSet custT="1"/>
      <dgm:spPr/>
      <dgm:t>
        <a:bodyPr/>
        <a:lstStyle/>
        <a:p>
          <a:pPr latinLnBrk="1"/>
          <a:r>
            <a:rPr lang="ru-RU" altLang="ko-KR" sz="900" dirty="0"/>
            <a:t>С</a:t>
          </a:r>
          <a:r>
            <a:rPr lang="ko-KR" altLang="en-US" sz="900" dirty="0"/>
            <a:t>троительство</a:t>
          </a:r>
        </a:p>
      </dgm:t>
    </dgm:pt>
    <dgm:pt modelId="{E80D0755-5667-564F-BF0D-D2C231C74A8A}" type="parTrans" cxnId="{B707FEB8-C99A-8A47-BA5C-F5B42919541A}">
      <dgm:prSet/>
      <dgm:spPr/>
      <dgm:t>
        <a:bodyPr/>
        <a:lstStyle/>
        <a:p>
          <a:pPr latinLnBrk="1"/>
          <a:endParaRPr lang="ko-KR" altLang="en-US" sz="2000"/>
        </a:p>
      </dgm:t>
    </dgm:pt>
    <dgm:pt modelId="{15ABDED6-7872-AE4E-8018-FECBC0FDE48B}" type="sibTrans" cxnId="{B707FEB8-C99A-8A47-BA5C-F5B42919541A}">
      <dgm:prSet/>
      <dgm:spPr/>
      <dgm:t>
        <a:bodyPr/>
        <a:lstStyle/>
        <a:p>
          <a:pPr latinLnBrk="1"/>
          <a:endParaRPr lang="ko-KR" altLang="en-US" sz="2000"/>
        </a:p>
      </dgm:t>
    </dgm:pt>
    <dgm:pt modelId="{F219548E-4C73-4445-BC7C-75E152363D7B}">
      <dgm:prSet custT="1"/>
      <dgm:spPr/>
      <dgm:t>
        <a:bodyPr/>
        <a:lstStyle/>
        <a:p>
          <a:pPr latinLnBrk="1"/>
          <a:r>
            <a:rPr lang="ko-KR" altLang="en-US" sz="900" dirty="0"/>
            <a:t>Электричество</a:t>
          </a:r>
        </a:p>
      </dgm:t>
    </dgm:pt>
    <dgm:pt modelId="{238A62D1-77E5-0F44-941E-BF7461A74D91}" type="parTrans" cxnId="{2BF16D9D-45A2-EC4F-ACA4-ED3422FD36C2}">
      <dgm:prSet/>
      <dgm:spPr/>
      <dgm:t>
        <a:bodyPr/>
        <a:lstStyle/>
        <a:p>
          <a:pPr latinLnBrk="1"/>
          <a:endParaRPr lang="ko-KR" altLang="en-US" sz="2000"/>
        </a:p>
      </dgm:t>
    </dgm:pt>
    <dgm:pt modelId="{8C9DF8C3-A890-9744-913D-41DD9F4A2FF9}" type="sibTrans" cxnId="{2BF16D9D-45A2-EC4F-ACA4-ED3422FD36C2}">
      <dgm:prSet/>
      <dgm:spPr/>
      <dgm:t>
        <a:bodyPr/>
        <a:lstStyle/>
        <a:p>
          <a:pPr latinLnBrk="1"/>
          <a:endParaRPr lang="ko-KR" altLang="en-US" sz="2000"/>
        </a:p>
      </dgm:t>
    </dgm:pt>
    <dgm:pt modelId="{D07788CF-ED90-C841-ADFB-465D4072D9B8}">
      <dgm:prSet custT="1"/>
      <dgm:spPr/>
      <dgm:t>
        <a:bodyPr/>
        <a:lstStyle/>
        <a:p>
          <a:pPr latinLnBrk="1"/>
          <a:r>
            <a:rPr lang="ko-KR" altLang="en-US" sz="800" dirty="0"/>
            <a:t>Пожаротушение</a:t>
          </a:r>
        </a:p>
      </dgm:t>
    </dgm:pt>
    <dgm:pt modelId="{D803D4B3-90B8-6247-90C3-310DB5A5CA13}" type="parTrans" cxnId="{93F11951-4B49-634C-A148-86FAF264104E}">
      <dgm:prSet/>
      <dgm:spPr/>
      <dgm:t>
        <a:bodyPr/>
        <a:lstStyle/>
        <a:p>
          <a:pPr latinLnBrk="1"/>
          <a:endParaRPr lang="ko-KR" altLang="en-US" sz="2000"/>
        </a:p>
      </dgm:t>
    </dgm:pt>
    <dgm:pt modelId="{D47305B7-7214-994D-842F-550DB16A4650}" type="sibTrans" cxnId="{93F11951-4B49-634C-A148-86FAF264104E}">
      <dgm:prSet/>
      <dgm:spPr/>
      <dgm:t>
        <a:bodyPr/>
        <a:lstStyle/>
        <a:p>
          <a:pPr latinLnBrk="1"/>
          <a:endParaRPr lang="ko-KR" altLang="en-US" sz="2000"/>
        </a:p>
      </dgm:t>
    </dgm:pt>
    <dgm:pt modelId="{6EE625FD-1C84-D941-98EA-F92A667B9F45}">
      <dgm:prSet custT="1"/>
      <dgm:spPr/>
      <dgm:t>
        <a:bodyPr/>
        <a:lstStyle/>
        <a:p>
          <a:pPr latinLnBrk="1"/>
          <a:r>
            <a:rPr lang="ko-KR" altLang="en-US" sz="900" dirty="0"/>
            <a:t>Пейзаж</a:t>
          </a:r>
        </a:p>
      </dgm:t>
    </dgm:pt>
    <dgm:pt modelId="{029832BA-387A-CB44-9B99-2889B0A8C880}" type="parTrans" cxnId="{85FBFDC4-D6EC-7B4D-853C-FC586AD243B8}">
      <dgm:prSet/>
      <dgm:spPr/>
      <dgm:t>
        <a:bodyPr/>
        <a:lstStyle/>
        <a:p>
          <a:pPr latinLnBrk="1"/>
          <a:endParaRPr lang="ko-KR" altLang="en-US" sz="2000"/>
        </a:p>
      </dgm:t>
    </dgm:pt>
    <dgm:pt modelId="{61D5F738-6DCB-2847-8611-B6980C5A2BB5}" type="sibTrans" cxnId="{85FBFDC4-D6EC-7B4D-853C-FC586AD243B8}">
      <dgm:prSet/>
      <dgm:spPr/>
      <dgm:t>
        <a:bodyPr/>
        <a:lstStyle/>
        <a:p>
          <a:pPr latinLnBrk="1"/>
          <a:endParaRPr lang="ko-KR" altLang="en-US" sz="2000"/>
        </a:p>
      </dgm:t>
    </dgm:pt>
    <dgm:pt modelId="{73A3D2EF-032A-D044-A1B1-F4A99CDA89AC}">
      <dgm:prSet custT="1"/>
      <dgm:spPr/>
      <dgm:t>
        <a:bodyPr/>
        <a:lstStyle/>
        <a:p>
          <a:pPr latinLnBrk="1"/>
          <a:r>
            <a:rPr lang="ru-RU" altLang="ko-KR" sz="900" dirty="0"/>
            <a:t>Техника</a:t>
          </a:r>
          <a:endParaRPr lang="ko-KR" altLang="en-US" sz="900" dirty="0"/>
        </a:p>
      </dgm:t>
    </dgm:pt>
    <dgm:pt modelId="{B083DD29-B598-F048-8405-375E7C3B7EAD}" type="parTrans" cxnId="{A974079D-5CF7-6D4C-97EA-B22618BA91A3}">
      <dgm:prSet/>
      <dgm:spPr/>
      <dgm:t>
        <a:bodyPr/>
        <a:lstStyle/>
        <a:p>
          <a:pPr latinLnBrk="1"/>
          <a:endParaRPr lang="ko-KR" altLang="en-US" sz="2000"/>
        </a:p>
      </dgm:t>
    </dgm:pt>
    <dgm:pt modelId="{FDD39800-E0A6-E145-9630-542F19B587BE}" type="sibTrans" cxnId="{A974079D-5CF7-6D4C-97EA-B22618BA91A3}">
      <dgm:prSet/>
      <dgm:spPr/>
      <dgm:t>
        <a:bodyPr/>
        <a:lstStyle/>
        <a:p>
          <a:pPr latinLnBrk="1"/>
          <a:endParaRPr lang="ko-KR" altLang="en-US" sz="2000"/>
        </a:p>
      </dgm:t>
    </dgm:pt>
    <dgm:pt modelId="{F2F24BFD-6118-874A-8321-5276F27BB19E}">
      <dgm:prSet custT="1"/>
      <dgm:spPr/>
      <dgm:t>
        <a:bodyPr/>
        <a:lstStyle/>
        <a:p>
          <a:pPr latinLnBrk="1"/>
          <a:r>
            <a:rPr lang="ru-RU" altLang="ko-KR" sz="900" dirty="0"/>
            <a:t>Конструкция</a:t>
          </a:r>
          <a:endParaRPr lang="ko-KR" altLang="en-US" sz="900" dirty="0"/>
        </a:p>
      </dgm:t>
    </dgm:pt>
    <dgm:pt modelId="{A7D7721E-2E88-8447-A646-DC7E91B06316}" type="parTrans" cxnId="{D2ADB746-79A9-1B4B-925D-563E1079F86D}">
      <dgm:prSet/>
      <dgm:spPr/>
      <dgm:t>
        <a:bodyPr/>
        <a:lstStyle/>
        <a:p>
          <a:pPr latinLnBrk="1"/>
          <a:endParaRPr lang="ko-KR" altLang="en-US" sz="2000"/>
        </a:p>
      </dgm:t>
    </dgm:pt>
    <dgm:pt modelId="{228F5C80-14ED-754D-9825-031DF0E842EA}" type="sibTrans" cxnId="{D2ADB746-79A9-1B4B-925D-563E1079F86D}">
      <dgm:prSet/>
      <dgm:spPr/>
      <dgm:t>
        <a:bodyPr/>
        <a:lstStyle/>
        <a:p>
          <a:pPr latinLnBrk="1"/>
          <a:endParaRPr lang="ko-KR" altLang="en-US" sz="2000"/>
        </a:p>
      </dgm:t>
    </dgm:pt>
    <dgm:pt modelId="{B670736F-BD8D-1A49-8A04-69C35C8ED84E}">
      <dgm:prSet phldrT="[텍스트]" custT="1"/>
      <dgm:spPr/>
      <dgm:t>
        <a:bodyPr/>
        <a:lstStyle/>
        <a:p>
          <a:pPr latinLnBrk="1"/>
          <a:r>
            <a:rPr lang="ko-KR" altLang="en-US" sz="900" dirty="0"/>
            <a:t>Архитектор</a:t>
          </a:r>
        </a:p>
      </dgm:t>
    </dgm:pt>
    <dgm:pt modelId="{0AB2ADAF-C91C-7347-AE31-80F5BD80AD40}" type="parTrans" cxnId="{9A31CB34-D4D4-5146-A155-A61786828FDB}">
      <dgm:prSet/>
      <dgm:spPr/>
      <dgm:t>
        <a:bodyPr/>
        <a:lstStyle/>
        <a:p>
          <a:pPr latinLnBrk="1"/>
          <a:endParaRPr lang="ko-KR" altLang="en-US" sz="2000"/>
        </a:p>
      </dgm:t>
    </dgm:pt>
    <dgm:pt modelId="{3A18F4AE-36FC-B34F-A977-7C0797F34981}" type="sibTrans" cxnId="{9A31CB34-D4D4-5146-A155-A61786828FDB}">
      <dgm:prSet/>
      <dgm:spPr/>
      <dgm:t>
        <a:bodyPr/>
        <a:lstStyle/>
        <a:p>
          <a:pPr latinLnBrk="1"/>
          <a:endParaRPr lang="ko-KR" altLang="en-US" sz="2000"/>
        </a:p>
      </dgm:t>
    </dgm:pt>
    <dgm:pt modelId="{4203A5E3-E486-9341-8E43-E5A98BE12608}" type="pres">
      <dgm:prSet presAssocID="{5174B754-227A-794F-9450-76EB791C902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958257-ED30-9946-94E3-AB4D626D8382}" type="pres">
      <dgm:prSet presAssocID="{4EA6CEF3-78B4-264E-8BA0-FF8BE1C175F2}" presName="hierRoot1" presStyleCnt="0">
        <dgm:presLayoutVars>
          <dgm:hierBranch val="init"/>
        </dgm:presLayoutVars>
      </dgm:prSet>
      <dgm:spPr/>
    </dgm:pt>
    <dgm:pt modelId="{2CD24A6A-29E5-E841-AC0C-E246DB2BBC48}" type="pres">
      <dgm:prSet presAssocID="{4EA6CEF3-78B4-264E-8BA0-FF8BE1C175F2}" presName="rootComposite1" presStyleCnt="0"/>
      <dgm:spPr/>
    </dgm:pt>
    <dgm:pt modelId="{731E72F2-9DEC-9B41-9DAC-DA2BB2F0728B}" type="pres">
      <dgm:prSet presAssocID="{4EA6CEF3-78B4-264E-8BA0-FF8BE1C175F2}" presName="rootText1" presStyleLbl="node0" presStyleIdx="0" presStyleCnt="2" custLinFactX="23582" custLinFactY="-43175" custLinFactNeighborX="100000" custLinFactNeighborY="-100000">
        <dgm:presLayoutVars>
          <dgm:chPref val="3"/>
        </dgm:presLayoutVars>
      </dgm:prSet>
      <dgm:spPr/>
    </dgm:pt>
    <dgm:pt modelId="{66715A02-B710-9F42-A2C8-7A58465DF35F}" type="pres">
      <dgm:prSet presAssocID="{4EA6CEF3-78B4-264E-8BA0-FF8BE1C175F2}" presName="rootConnector1" presStyleLbl="node1" presStyleIdx="0" presStyleCnt="0"/>
      <dgm:spPr/>
    </dgm:pt>
    <dgm:pt modelId="{08A5DA18-4264-F348-996B-6D42BC705A18}" type="pres">
      <dgm:prSet presAssocID="{4EA6CEF3-78B4-264E-8BA0-FF8BE1C175F2}" presName="hierChild2" presStyleCnt="0"/>
      <dgm:spPr/>
    </dgm:pt>
    <dgm:pt modelId="{12E6AD1E-2623-AC46-A2F1-4691C3371698}" type="pres">
      <dgm:prSet presAssocID="{4EA6CEF3-78B4-264E-8BA0-FF8BE1C175F2}" presName="hierChild3" presStyleCnt="0"/>
      <dgm:spPr/>
    </dgm:pt>
    <dgm:pt modelId="{52C4926A-4B25-B541-B834-8D1B3A7DEA2D}" type="pres">
      <dgm:prSet presAssocID="{B670736F-BD8D-1A49-8A04-69C35C8ED84E}" presName="hierRoot1" presStyleCnt="0">
        <dgm:presLayoutVars>
          <dgm:hierBranch val="init"/>
        </dgm:presLayoutVars>
      </dgm:prSet>
      <dgm:spPr/>
    </dgm:pt>
    <dgm:pt modelId="{20116295-C2A8-CF4A-A218-E7876DBEEC07}" type="pres">
      <dgm:prSet presAssocID="{B670736F-BD8D-1A49-8A04-69C35C8ED84E}" presName="rootComposite1" presStyleCnt="0"/>
      <dgm:spPr/>
    </dgm:pt>
    <dgm:pt modelId="{FDA4EC0F-0C9D-A043-8214-F523EE73DE4E}" type="pres">
      <dgm:prSet presAssocID="{B670736F-BD8D-1A49-8A04-69C35C8ED84E}" presName="rootText1" presStyleLbl="node0" presStyleIdx="1" presStyleCnt="2">
        <dgm:presLayoutVars>
          <dgm:chPref val="3"/>
        </dgm:presLayoutVars>
      </dgm:prSet>
      <dgm:spPr/>
    </dgm:pt>
    <dgm:pt modelId="{112CFBF1-1133-DB40-8AD2-D8C6EBE63B2B}" type="pres">
      <dgm:prSet presAssocID="{B670736F-BD8D-1A49-8A04-69C35C8ED84E}" presName="rootConnector1" presStyleLbl="node1" presStyleIdx="0" presStyleCnt="0"/>
      <dgm:spPr/>
    </dgm:pt>
    <dgm:pt modelId="{172716C2-6653-E547-9B31-1232311D4847}" type="pres">
      <dgm:prSet presAssocID="{B670736F-BD8D-1A49-8A04-69C35C8ED84E}" presName="hierChild2" presStyleCnt="0"/>
      <dgm:spPr/>
    </dgm:pt>
    <dgm:pt modelId="{553E943C-48FB-E043-9429-056C48A5211A}" type="pres">
      <dgm:prSet presAssocID="{E80D0755-5667-564F-BF0D-D2C231C74A8A}" presName="Name37" presStyleLbl="parChTrans1D2" presStyleIdx="0" presStyleCnt="6"/>
      <dgm:spPr/>
    </dgm:pt>
    <dgm:pt modelId="{26F4A1C4-FC12-1F44-BB97-B404EC49FC32}" type="pres">
      <dgm:prSet presAssocID="{7F7D3D04-B8AE-C641-A0BB-649858F6F16A}" presName="hierRoot2" presStyleCnt="0">
        <dgm:presLayoutVars>
          <dgm:hierBranch val="init"/>
        </dgm:presLayoutVars>
      </dgm:prSet>
      <dgm:spPr/>
    </dgm:pt>
    <dgm:pt modelId="{6098E7F4-6E12-D74F-8240-56BB482E7126}" type="pres">
      <dgm:prSet presAssocID="{7F7D3D04-B8AE-C641-A0BB-649858F6F16A}" presName="rootComposite" presStyleCnt="0"/>
      <dgm:spPr/>
    </dgm:pt>
    <dgm:pt modelId="{B6C747A0-30A7-0D43-BEE6-4D64F24D8A81}" type="pres">
      <dgm:prSet presAssocID="{7F7D3D04-B8AE-C641-A0BB-649858F6F16A}" presName="rootText" presStyleLbl="node2" presStyleIdx="0" presStyleCnt="6">
        <dgm:presLayoutVars>
          <dgm:chPref val="3"/>
        </dgm:presLayoutVars>
      </dgm:prSet>
      <dgm:spPr/>
    </dgm:pt>
    <dgm:pt modelId="{814C56D1-7F00-DF4E-BE89-BFC39D017288}" type="pres">
      <dgm:prSet presAssocID="{7F7D3D04-B8AE-C641-A0BB-649858F6F16A}" presName="rootConnector" presStyleLbl="node2" presStyleIdx="0" presStyleCnt="6"/>
      <dgm:spPr/>
    </dgm:pt>
    <dgm:pt modelId="{3B43B6CB-B979-AD46-9885-B73AA6C446CE}" type="pres">
      <dgm:prSet presAssocID="{7F7D3D04-B8AE-C641-A0BB-649858F6F16A}" presName="hierChild4" presStyleCnt="0"/>
      <dgm:spPr/>
    </dgm:pt>
    <dgm:pt modelId="{4E5FE882-0DB6-2A4D-8E06-C51AC542EB4E}" type="pres">
      <dgm:prSet presAssocID="{7F7D3D04-B8AE-C641-A0BB-649858F6F16A}" presName="hierChild5" presStyleCnt="0"/>
      <dgm:spPr/>
    </dgm:pt>
    <dgm:pt modelId="{462BE4BD-55A0-5247-A6D3-84904991D74E}" type="pres">
      <dgm:prSet presAssocID="{A7D7721E-2E88-8447-A646-DC7E91B06316}" presName="Name37" presStyleLbl="parChTrans1D2" presStyleIdx="1" presStyleCnt="6"/>
      <dgm:spPr/>
    </dgm:pt>
    <dgm:pt modelId="{BB17272E-EC6D-374A-B4C8-736FE5D1AA5F}" type="pres">
      <dgm:prSet presAssocID="{F2F24BFD-6118-874A-8321-5276F27BB19E}" presName="hierRoot2" presStyleCnt="0">
        <dgm:presLayoutVars>
          <dgm:hierBranch val="init"/>
        </dgm:presLayoutVars>
      </dgm:prSet>
      <dgm:spPr/>
    </dgm:pt>
    <dgm:pt modelId="{7AF4FD75-EBD1-5747-B53C-E341E1AA80F7}" type="pres">
      <dgm:prSet presAssocID="{F2F24BFD-6118-874A-8321-5276F27BB19E}" presName="rootComposite" presStyleCnt="0"/>
      <dgm:spPr/>
    </dgm:pt>
    <dgm:pt modelId="{D7576A33-28AC-D044-8B63-DF24E29C1A6B}" type="pres">
      <dgm:prSet presAssocID="{F2F24BFD-6118-874A-8321-5276F27BB19E}" presName="rootText" presStyleLbl="node2" presStyleIdx="1" presStyleCnt="6">
        <dgm:presLayoutVars>
          <dgm:chPref val="3"/>
        </dgm:presLayoutVars>
      </dgm:prSet>
      <dgm:spPr/>
    </dgm:pt>
    <dgm:pt modelId="{16894B33-0A76-5C48-BD70-35C72E3ACFED}" type="pres">
      <dgm:prSet presAssocID="{F2F24BFD-6118-874A-8321-5276F27BB19E}" presName="rootConnector" presStyleLbl="node2" presStyleIdx="1" presStyleCnt="6"/>
      <dgm:spPr/>
    </dgm:pt>
    <dgm:pt modelId="{A8D418EE-FCB4-3340-BFCA-EFFD6436D099}" type="pres">
      <dgm:prSet presAssocID="{F2F24BFD-6118-874A-8321-5276F27BB19E}" presName="hierChild4" presStyleCnt="0"/>
      <dgm:spPr/>
    </dgm:pt>
    <dgm:pt modelId="{91A60881-AD67-F24D-AFA9-508E3073727C}" type="pres">
      <dgm:prSet presAssocID="{F2F24BFD-6118-874A-8321-5276F27BB19E}" presName="hierChild5" presStyleCnt="0"/>
      <dgm:spPr/>
    </dgm:pt>
    <dgm:pt modelId="{6C032FF6-6CB0-0248-9D7C-DA4E28ECAC75}" type="pres">
      <dgm:prSet presAssocID="{B083DD29-B598-F048-8405-375E7C3B7EAD}" presName="Name37" presStyleLbl="parChTrans1D2" presStyleIdx="2" presStyleCnt="6"/>
      <dgm:spPr/>
    </dgm:pt>
    <dgm:pt modelId="{E54946FA-83FC-8A47-95C9-B68666C666F4}" type="pres">
      <dgm:prSet presAssocID="{73A3D2EF-032A-D044-A1B1-F4A99CDA89AC}" presName="hierRoot2" presStyleCnt="0">
        <dgm:presLayoutVars>
          <dgm:hierBranch val="init"/>
        </dgm:presLayoutVars>
      </dgm:prSet>
      <dgm:spPr/>
    </dgm:pt>
    <dgm:pt modelId="{00455056-E913-7E48-BF78-E1D587A755A0}" type="pres">
      <dgm:prSet presAssocID="{73A3D2EF-032A-D044-A1B1-F4A99CDA89AC}" presName="rootComposite" presStyleCnt="0"/>
      <dgm:spPr/>
    </dgm:pt>
    <dgm:pt modelId="{33E40DB5-E305-8747-BFD7-FC506B3A265B}" type="pres">
      <dgm:prSet presAssocID="{73A3D2EF-032A-D044-A1B1-F4A99CDA89AC}" presName="rootText" presStyleLbl="node2" presStyleIdx="2" presStyleCnt="6">
        <dgm:presLayoutVars>
          <dgm:chPref val="3"/>
        </dgm:presLayoutVars>
      </dgm:prSet>
      <dgm:spPr/>
    </dgm:pt>
    <dgm:pt modelId="{6D56BFE3-C8B9-DB4B-881C-325C6A1B77DE}" type="pres">
      <dgm:prSet presAssocID="{73A3D2EF-032A-D044-A1B1-F4A99CDA89AC}" presName="rootConnector" presStyleLbl="node2" presStyleIdx="2" presStyleCnt="6"/>
      <dgm:spPr/>
    </dgm:pt>
    <dgm:pt modelId="{C70AED90-FA97-2844-9EBD-2A3C818D4664}" type="pres">
      <dgm:prSet presAssocID="{73A3D2EF-032A-D044-A1B1-F4A99CDA89AC}" presName="hierChild4" presStyleCnt="0"/>
      <dgm:spPr/>
    </dgm:pt>
    <dgm:pt modelId="{0FBB89CA-0AD9-3D4C-80F0-84B4656E42A8}" type="pres">
      <dgm:prSet presAssocID="{73A3D2EF-032A-D044-A1B1-F4A99CDA89AC}" presName="hierChild5" presStyleCnt="0"/>
      <dgm:spPr/>
    </dgm:pt>
    <dgm:pt modelId="{0BB3014D-2A20-C948-A306-A0994D6D8AB8}" type="pres">
      <dgm:prSet presAssocID="{238A62D1-77E5-0F44-941E-BF7461A74D91}" presName="Name37" presStyleLbl="parChTrans1D2" presStyleIdx="3" presStyleCnt="6"/>
      <dgm:spPr/>
    </dgm:pt>
    <dgm:pt modelId="{011F6DC4-A820-814F-B3FF-641ABAB37F5B}" type="pres">
      <dgm:prSet presAssocID="{F219548E-4C73-4445-BC7C-75E152363D7B}" presName="hierRoot2" presStyleCnt="0">
        <dgm:presLayoutVars>
          <dgm:hierBranch val="init"/>
        </dgm:presLayoutVars>
      </dgm:prSet>
      <dgm:spPr/>
    </dgm:pt>
    <dgm:pt modelId="{E46A654E-616F-A742-8C4C-6E75C70B2C88}" type="pres">
      <dgm:prSet presAssocID="{F219548E-4C73-4445-BC7C-75E152363D7B}" presName="rootComposite" presStyleCnt="0"/>
      <dgm:spPr/>
    </dgm:pt>
    <dgm:pt modelId="{2F62EAC0-33E5-D649-AEFD-096CA768E12F}" type="pres">
      <dgm:prSet presAssocID="{F219548E-4C73-4445-BC7C-75E152363D7B}" presName="rootText" presStyleLbl="node2" presStyleIdx="3" presStyleCnt="6">
        <dgm:presLayoutVars>
          <dgm:chPref val="3"/>
        </dgm:presLayoutVars>
      </dgm:prSet>
      <dgm:spPr/>
    </dgm:pt>
    <dgm:pt modelId="{94B2FC2B-8752-D846-8D27-C05DD180B34D}" type="pres">
      <dgm:prSet presAssocID="{F219548E-4C73-4445-BC7C-75E152363D7B}" presName="rootConnector" presStyleLbl="node2" presStyleIdx="3" presStyleCnt="6"/>
      <dgm:spPr/>
    </dgm:pt>
    <dgm:pt modelId="{8DCFF57C-CE81-1243-B26C-F2F3B8400EA7}" type="pres">
      <dgm:prSet presAssocID="{F219548E-4C73-4445-BC7C-75E152363D7B}" presName="hierChild4" presStyleCnt="0"/>
      <dgm:spPr/>
    </dgm:pt>
    <dgm:pt modelId="{9FB4A566-E7EE-4D45-997C-1469752EE966}" type="pres">
      <dgm:prSet presAssocID="{F219548E-4C73-4445-BC7C-75E152363D7B}" presName="hierChild5" presStyleCnt="0"/>
      <dgm:spPr/>
    </dgm:pt>
    <dgm:pt modelId="{A877D7C1-0F7A-D149-A5C5-7D875C6EF9FE}" type="pres">
      <dgm:prSet presAssocID="{D803D4B3-90B8-6247-90C3-310DB5A5CA13}" presName="Name37" presStyleLbl="parChTrans1D2" presStyleIdx="4" presStyleCnt="6"/>
      <dgm:spPr/>
    </dgm:pt>
    <dgm:pt modelId="{6D535A17-8610-1044-B3AB-1293873E0F82}" type="pres">
      <dgm:prSet presAssocID="{D07788CF-ED90-C841-ADFB-465D4072D9B8}" presName="hierRoot2" presStyleCnt="0">
        <dgm:presLayoutVars>
          <dgm:hierBranch val="init"/>
        </dgm:presLayoutVars>
      </dgm:prSet>
      <dgm:spPr/>
    </dgm:pt>
    <dgm:pt modelId="{64787BBA-F4D0-804D-836E-67BB0E61A28E}" type="pres">
      <dgm:prSet presAssocID="{D07788CF-ED90-C841-ADFB-465D4072D9B8}" presName="rootComposite" presStyleCnt="0"/>
      <dgm:spPr/>
    </dgm:pt>
    <dgm:pt modelId="{27A7878B-0DE1-8F46-BDA5-963DB1D33344}" type="pres">
      <dgm:prSet presAssocID="{D07788CF-ED90-C841-ADFB-465D4072D9B8}" presName="rootText" presStyleLbl="node2" presStyleIdx="4" presStyleCnt="6">
        <dgm:presLayoutVars>
          <dgm:chPref val="3"/>
        </dgm:presLayoutVars>
      </dgm:prSet>
      <dgm:spPr/>
    </dgm:pt>
    <dgm:pt modelId="{92A8120B-0C61-B749-AA1C-A6D74F36D5A9}" type="pres">
      <dgm:prSet presAssocID="{D07788CF-ED90-C841-ADFB-465D4072D9B8}" presName="rootConnector" presStyleLbl="node2" presStyleIdx="4" presStyleCnt="6"/>
      <dgm:spPr/>
    </dgm:pt>
    <dgm:pt modelId="{DA9C6DA7-3DF7-3F42-BC4A-9E6C04D2B056}" type="pres">
      <dgm:prSet presAssocID="{D07788CF-ED90-C841-ADFB-465D4072D9B8}" presName="hierChild4" presStyleCnt="0"/>
      <dgm:spPr/>
    </dgm:pt>
    <dgm:pt modelId="{AFC3769E-731F-CB4C-AF0A-5FB5A45E36AF}" type="pres">
      <dgm:prSet presAssocID="{D07788CF-ED90-C841-ADFB-465D4072D9B8}" presName="hierChild5" presStyleCnt="0"/>
      <dgm:spPr/>
    </dgm:pt>
    <dgm:pt modelId="{2C1D0E04-CCB2-4840-9DFE-45EA88134213}" type="pres">
      <dgm:prSet presAssocID="{029832BA-387A-CB44-9B99-2889B0A8C880}" presName="Name37" presStyleLbl="parChTrans1D2" presStyleIdx="5" presStyleCnt="6"/>
      <dgm:spPr/>
    </dgm:pt>
    <dgm:pt modelId="{D33C748E-94F7-F745-839C-192C6D75E66D}" type="pres">
      <dgm:prSet presAssocID="{6EE625FD-1C84-D941-98EA-F92A667B9F45}" presName="hierRoot2" presStyleCnt="0">
        <dgm:presLayoutVars>
          <dgm:hierBranch val="init"/>
        </dgm:presLayoutVars>
      </dgm:prSet>
      <dgm:spPr/>
    </dgm:pt>
    <dgm:pt modelId="{4581C7CF-10FF-EC4F-9EAA-5AD0058359FE}" type="pres">
      <dgm:prSet presAssocID="{6EE625FD-1C84-D941-98EA-F92A667B9F45}" presName="rootComposite" presStyleCnt="0"/>
      <dgm:spPr/>
    </dgm:pt>
    <dgm:pt modelId="{A4DF7494-E100-F040-8E64-CE1CA5B7C5EA}" type="pres">
      <dgm:prSet presAssocID="{6EE625FD-1C84-D941-98EA-F92A667B9F45}" presName="rootText" presStyleLbl="node2" presStyleIdx="5" presStyleCnt="6">
        <dgm:presLayoutVars>
          <dgm:chPref val="3"/>
        </dgm:presLayoutVars>
      </dgm:prSet>
      <dgm:spPr/>
    </dgm:pt>
    <dgm:pt modelId="{5E7F821D-E186-EB4C-88D3-9D45D9FF0C80}" type="pres">
      <dgm:prSet presAssocID="{6EE625FD-1C84-D941-98EA-F92A667B9F45}" presName="rootConnector" presStyleLbl="node2" presStyleIdx="5" presStyleCnt="6"/>
      <dgm:spPr/>
    </dgm:pt>
    <dgm:pt modelId="{465C99B1-4497-5C4C-907B-71E1EBA5FDB1}" type="pres">
      <dgm:prSet presAssocID="{6EE625FD-1C84-D941-98EA-F92A667B9F45}" presName="hierChild4" presStyleCnt="0"/>
      <dgm:spPr/>
    </dgm:pt>
    <dgm:pt modelId="{59FA4110-CFE4-D344-84E0-F8B66BBDA8A7}" type="pres">
      <dgm:prSet presAssocID="{6EE625FD-1C84-D941-98EA-F92A667B9F45}" presName="hierChild5" presStyleCnt="0"/>
      <dgm:spPr/>
    </dgm:pt>
    <dgm:pt modelId="{E3324E8E-1B53-5A46-B8C2-DE82308CFBE7}" type="pres">
      <dgm:prSet presAssocID="{B670736F-BD8D-1A49-8A04-69C35C8ED84E}" presName="hierChild3" presStyleCnt="0"/>
      <dgm:spPr/>
    </dgm:pt>
  </dgm:ptLst>
  <dgm:cxnLst>
    <dgm:cxn modelId="{1402A204-EDA3-C245-8369-4D682F62323C}" type="presOf" srcId="{7F7D3D04-B8AE-C641-A0BB-649858F6F16A}" destId="{814C56D1-7F00-DF4E-BE89-BFC39D017288}" srcOrd="1" destOrd="0" presId="urn:microsoft.com/office/officeart/2005/8/layout/orgChart1"/>
    <dgm:cxn modelId="{62723607-A306-3045-BC61-FB1C9403A94E}" type="presOf" srcId="{73A3D2EF-032A-D044-A1B1-F4A99CDA89AC}" destId="{6D56BFE3-C8B9-DB4B-881C-325C6A1B77DE}" srcOrd="1" destOrd="0" presId="urn:microsoft.com/office/officeart/2005/8/layout/orgChart1"/>
    <dgm:cxn modelId="{DB179E1D-9845-124E-8E59-F0E927427CE5}" type="presOf" srcId="{5174B754-227A-794F-9450-76EB791C902A}" destId="{4203A5E3-E486-9341-8E43-E5A98BE12608}" srcOrd="0" destOrd="0" presId="urn:microsoft.com/office/officeart/2005/8/layout/orgChart1"/>
    <dgm:cxn modelId="{053FEA2E-A1AA-FD4A-9479-8B603B89D2D5}" type="presOf" srcId="{D803D4B3-90B8-6247-90C3-310DB5A5CA13}" destId="{A877D7C1-0F7A-D149-A5C5-7D875C6EF9FE}" srcOrd="0" destOrd="0" presId="urn:microsoft.com/office/officeart/2005/8/layout/orgChart1"/>
    <dgm:cxn modelId="{9A31CB34-D4D4-5146-A155-A61786828FDB}" srcId="{5174B754-227A-794F-9450-76EB791C902A}" destId="{B670736F-BD8D-1A49-8A04-69C35C8ED84E}" srcOrd="1" destOrd="0" parTransId="{0AB2ADAF-C91C-7347-AE31-80F5BD80AD40}" sibTransId="{3A18F4AE-36FC-B34F-A977-7C0797F34981}"/>
    <dgm:cxn modelId="{50BE4336-2BA2-614A-A1CC-CFE9BA94FDCB}" type="presOf" srcId="{B083DD29-B598-F048-8405-375E7C3B7EAD}" destId="{6C032FF6-6CB0-0248-9D7C-DA4E28ECAC75}" srcOrd="0" destOrd="0" presId="urn:microsoft.com/office/officeart/2005/8/layout/orgChart1"/>
    <dgm:cxn modelId="{CFC0833F-EE86-C54D-9843-183996602330}" type="presOf" srcId="{F2F24BFD-6118-874A-8321-5276F27BB19E}" destId="{16894B33-0A76-5C48-BD70-35C72E3ACFED}" srcOrd="1" destOrd="0" presId="urn:microsoft.com/office/officeart/2005/8/layout/orgChart1"/>
    <dgm:cxn modelId="{7ADFA243-C1C2-7043-9B73-182CE4804847}" type="presOf" srcId="{A7D7721E-2E88-8447-A646-DC7E91B06316}" destId="{462BE4BD-55A0-5247-A6D3-84904991D74E}" srcOrd="0" destOrd="0" presId="urn:microsoft.com/office/officeart/2005/8/layout/orgChart1"/>
    <dgm:cxn modelId="{D2ADB746-79A9-1B4B-925D-563E1079F86D}" srcId="{B670736F-BD8D-1A49-8A04-69C35C8ED84E}" destId="{F2F24BFD-6118-874A-8321-5276F27BB19E}" srcOrd="1" destOrd="0" parTransId="{A7D7721E-2E88-8447-A646-DC7E91B06316}" sibTransId="{228F5C80-14ED-754D-9825-031DF0E842EA}"/>
    <dgm:cxn modelId="{93F11951-4B49-634C-A148-86FAF264104E}" srcId="{B670736F-BD8D-1A49-8A04-69C35C8ED84E}" destId="{D07788CF-ED90-C841-ADFB-465D4072D9B8}" srcOrd="4" destOrd="0" parTransId="{D803D4B3-90B8-6247-90C3-310DB5A5CA13}" sibTransId="{D47305B7-7214-994D-842F-550DB16A4650}"/>
    <dgm:cxn modelId="{917E6065-78B1-AA47-AF61-A5EF866F6647}" type="presOf" srcId="{D07788CF-ED90-C841-ADFB-465D4072D9B8}" destId="{27A7878B-0DE1-8F46-BDA5-963DB1D33344}" srcOrd="0" destOrd="0" presId="urn:microsoft.com/office/officeart/2005/8/layout/orgChart1"/>
    <dgm:cxn modelId="{7011036C-2351-E841-91FA-C03B9EA9E829}" type="presOf" srcId="{B670736F-BD8D-1A49-8A04-69C35C8ED84E}" destId="{112CFBF1-1133-DB40-8AD2-D8C6EBE63B2B}" srcOrd="1" destOrd="0" presId="urn:microsoft.com/office/officeart/2005/8/layout/orgChart1"/>
    <dgm:cxn modelId="{237BC373-AA87-9549-A308-0AF4AA26BB85}" type="presOf" srcId="{D07788CF-ED90-C841-ADFB-465D4072D9B8}" destId="{92A8120B-0C61-B749-AA1C-A6D74F36D5A9}" srcOrd="1" destOrd="0" presId="urn:microsoft.com/office/officeart/2005/8/layout/orgChart1"/>
    <dgm:cxn modelId="{A9825377-34B7-BD4B-B51A-089290D63976}" type="presOf" srcId="{F2F24BFD-6118-874A-8321-5276F27BB19E}" destId="{D7576A33-28AC-D044-8B63-DF24E29C1A6B}" srcOrd="0" destOrd="0" presId="urn:microsoft.com/office/officeart/2005/8/layout/orgChart1"/>
    <dgm:cxn modelId="{A974079D-5CF7-6D4C-97EA-B22618BA91A3}" srcId="{B670736F-BD8D-1A49-8A04-69C35C8ED84E}" destId="{73A3D2EF-032A-D044-A1B1-F4A99CDA89AC}" srcOrd="2" destOrd="0" parTransId="{B083DD29-B598-F048-8405-375E7C3B7EAD}" sibTransId="{FDD39800-E0A6-E145-9630-542F19B587BE}"/>
    <dgm:cxn modelId="{2BF16D9D-45A2-EC4F-ACA4-ED3422FD36C2}" srcId="{B670736F-BD8D-1A49-8A04-69C35C8ED84E}" destId="{F219548E-4C73-4445-BC7C-75E152363D7B}" srcOrd="3" destOrd="0" parTransId="{238A62D1-77E5-0F44-941E-BF7461A74D91}" sibTransId="{8C9DF8C3-A890-9744-913D-41DD9F4A2FF9}"/>
    <dgm:cxn modelId="{3A9C94A3-D7BE-5A47-9CBB-FD618FFE4761}" type="presOf" srcId="{4EA6CEF3-78B4-264E-8BA0-FF8BE1C175F2}" destId="{66715A02-B710-9F42-A2C8-7A58465DF35F}" srcOrd="1" destOrd="0" presId="urn:microsoft.com/office/officeart/2005/8/layout/orgChart1"/>
    <dgm:cxn modelId="{2E5A48A6-70B4-0243-B235-4EF6197DBE6E}" type="presOf" srcId="{6EE625FD-1C84-D941-98EA-F92A667B9F45}" destId="{5E7F821D-E186-EB4C-88D3-9D45D9FF0C80}" srcOrd="1" destOrd="0" presId="urn:microsoft.com/office/officeart/2005/8/layout/orgChart1"/>
    <dgm:cxn modelId="{4F2686A8-3B3F-C140-AC82-49CA5F3EF0AA}" srcId="{5174B754-227A-794F-9450-76EB791C902A}" destId="{4EA6CEF3-78B4-264E-8BA0-FF8BE1C175F2}" srcOrd="0" destOrd="0" parTransId="{163ABD33-FA19-5842-AC28-4ABF68A5369F}" sibTransId="{64505330-97F4-9048-8E66-2148F453DCA4}"/>
    <dgm:cxn modelId="{B707FEB8-C99A-8A47-BA5C-F5B42919541A}" srcId="{B670736F-BD8D-1A49-8A04-69C35C8ED84E}" destId="{7F7D3D04-B8AE-C641-A0BB-649858F6F16A}" srcOrd="0" destOrd="0" parTransId="{E80D0755-5667-564F-BF0D-D2C231C74A8A}" sibTransId="{15ABDED6-7872-AE4E-8018-FECBC0FDE48B}"/>
    <dgm:cxn modelId="{7096C7B9-FF56-734C-BE07-66FFEC92B54E}" type="presOf" srcId="{7F7D3D04-B8AE-C641-A0BB-649858F6F16A}" destId="{B6C747A0-30A7-0D43-BEE6-4D64F24D8A81}" srcOrd="0" destOrd="0" presId="urn:microsoft.com/office/officeart/2005/8/layout/orgChart1"/>
    <dgm:cxn modelId="{5BE6F1BE-11E3-D84D-B844-A832B91350F9}" type="presOf" srcId="{F219548E-4C73-4445-BC7C-75E152363D7B}" destId="{2F62EAC0-33E5-D649-AEFD-096CA768E12F}" srcOrd="0" destOrd="0" presId="urn:microsoft.com/office/officeart/2005/8/layout/orgChart1"/>
    <dgm:cxn modelId="{6853B5C0-DCF3-B443-A7CD-46F9213F2E94}" type="presOf" srcId="{6EE625FD-1C84-D941-98EA-F92A667B9F45}" destId="{A4DF7494-E100-F040-8E64-CE1CA5B7C5EA}" srcOrd="0" destOrd="0" presId="urn:microsoft.com/office/officeart/2005/8/layout/orgChart1"/>
    <dgm:cxn modelId="{8A2C6CC1-D993-A547-A6C2-4B553118392D}" type="presOf" srcId="{F219548E-4C73-4445-BC7C-75E152363D7B}" destId="{94B2FC2B-8752-D846-8D27-C05DD180B34D}" srcOrd="1" destOrd="0" presId="urn:microsoft.com/office/officeart/2005/8/layout/orgChart1"/>
    <dgm:cxn modelId="{85FBFDC4-D6EC-7B4D-853C-FC586AD243B8}" srcId="{B670736F-BD8D-1A49-8A04-69C35C8ED84E}" destId="{6EE625FD-1C84-D941-98EA-F92A667B9F45}" srcOrd="5" destOrd="0" parTransId="{029832BA-387A-CB44-9B99-2889B0A8C880}" sibTransId="{61D5F738-6DCB-2847-8611-B6980C5A2BB5}"/>
    <dgm:cxn modelId="{ACD0C8C7-C18D-B94A-A1E6-F89A1D3FD130}" type="presOf" srcId="{B670736F-BD8D-1A49-8A04-69C35C8ED84E}" destId="{FDA4EC0F-0C9D-A043-8214-F523EE73DE4E}" srcOrd="0" destOrd="0" presId="urn:microsoft.com/office/officeart/2005/8/layout/orgChart1"/>
    <dgm:cxn modelId="{491767C8-571A-8B4D-BFF1-EAA7F4DB8DE1}" type="presOf" srcId="{E80D0755-5667-564F-BF0D-D2C231C74A8A}" destId="{553E943C-48FB-E043-9429-056C48A5211A}" srcOrd="0" destOrd="0" presId="urn:microsoft.com/office/officeart/2005/8/layout/orgChart1"/>
    <dgm:cxn modelId="{914D0CCD-3CFB-5A46-8249-A10760589EC4}" type="presOf" srcId="{238A62D1-77E5-0F44-941E-BF7461A74D91}" destId="{0BB3014D-2A20-C948-A306-A0994D6D8AB8}" srcOrd="0" destOrd="0" presId="urn:microsoft.com/office/officeart/2005/8/layout/orgChart1"/>
    <dgm:cxn modelId="{1F815DF2-A134-3241-8A6A-87C623C17BA2}" type="presOf" srcId="{73A3D2EF-032A-D044-A1B1-F4A99CDA89AC}" destId="{33E40DB5-E305-8747-BFD7-FC506B3A265B}" srcOrd="0" destOrd="0" presId="urn:microsoft.com/office/officeart/2005/8/layout/orgChart1"/>
    <dgm:cxn modelId="{0AC99AF5-04BB-7E41-8307-7E9DC9D72AFF}" type="presOf" srcId="{029832BA-387A-CB44-9B99-2889B0A8C880}" destId="{2C1D0E04-CCB2-4840-9DFE-45EA88134213}" srcOrd="0" destOrd="0" presId="urn:microsoft.com/office/officeart/2005/8/layout/orgChart1"/>
    <dgm:cxn modelId="{3FCDBDF7-4AED-0941-A261-52DCF1BEA294}" type="presOf" srcId="{4EA6CEF3-78B4-264E-8BA0-FF8BE1C175F2}" destId="{731E72F2-9DEC-9B41-9DAC-DA2BB2F0728B}" srcOrd="0" destOrd="0" presId="urn:microsoft.com/office/officeart/2005/8/layout/orgChart1"/>
    <dgm:cxn modelId="{2B75B53F-9916-D54A-B7B0-40762ED69EC8}" type="presParOf" srcId="{4203A5E3-E486-9341-8E43-E5A98BE12608}" destId="{7C958257-ED30-9946-94E3-AB4D626D8382}" srcOrd="0" destOrd="0" presId="urn:microsoft.com/office/officeart/2005/8/layout/orgChart1"/>
    <dgm:cxn modelId="{294ACAA4-A939-0F4A-B96B-C2869F2BF23B}" type="presParOf" srcId="{7C958257-ED30-9946-94E3-AB4D626D8382}" destId="{2CD24A6A-29E5-E841-AC0C-E246DB2BBC48}" srcOrd="0" destOrd="0" presId="urn:microsoft.com/office/officeart/2005/8/layout/orgChart1"/>
    <dgm:cxn modelId="{ABAB349D-FC8E-1641-BBEC-D47969114871}" type="presParOf" srcId="{2CD24A6A-29E5-E841-AC0C-E246DB2BBC48}" destId="{731E72F2-9DEC-9B41-9DAC-DA2BB2F0728B}" srcOrd="0" destOrd="0" presId="urn:microsoft.com/office/officeart/2005/8/layout/orgChart1"/>
    <dgm:cxn modelId="{DAF880C4-2E7F-4D46-A0BC-F12711A0787B}" type="presParOf" srcId="{2CD24A6A-29E5-E841-AC0C-E246DB2BBC48}" destId="{66715A02-B710-9F42-A2C8-7A58465DF35F}" srcOrd="1" destOrd="0" presId="urn:microsoft.com/office/officeart/2005/8/layout/orgChart1"/>
    <dgm:cxn modelId="{4A0BCCC9-01E8-F14D-A2EE-C5BFA735BEBF}" type="presParOf" srcId="{7C958257-ED30-9946-94E3-AB4D626D8382}" destId="{08A5DA18-4264-F348-996B-6D42BC705A18}" srcOrd="1" destOrd="0" presId="urn:microsoft.com/office/officeart/2005/8/layout/orgChart1"/>
    <dgm:cxn modelId="{23EBDB2A-90BE-EC4E-90E0-627A12A17029}" type="presParOf" srcId="{7C958257-ED30-9946-94E3-AB4D626D8382}" destId="{12E6AD1E-2623-AC46-A2F1-4691C3371698}" srcOrd="2" destOrd="0" presId="urn:microsoft.com/office/officeart/2005/8/layout/orgChart1"/>
    <dgm:cxn modelId="{18E0AF80-40F8-054B-942D-8F0C0135D4B3}" type="presParOf" srcId="{4203A5E3-E486-9341-8E43-E5A98BE12608}" destId="{52C4926A-4B25-B541-B834-8D1B3A7DEA2D}" srcOrd="1" destOrd="0" presId="urn:microsoft.com/office/officeart/2005/8/layout/orgChart1"/>
    <dgm:cxn modelId="{155FE699-69B9-8F4C-8D47-8F89C6CDDCEF}" type="presParOf" srcId="{52C4926A-4B25-B541-B834-8D1B3A7DEA2D}" destId="{20116295-C2A8-CF4A-A218-E7876DBEEC07}" srcOrd="0" destOrd="0" presId="urn:microsoft.com/office/officeart/2005/8/layout/orgChart1"/>
    <dgm:cxn modelId="{26C22EB4-005C-2A4B-930A-3FDE2302C246}" type="presParOf" srcId="{20116295-C2A8-CF4A-A218-E7876DBEEC07}" destId="{FDA4EC0F-0C9D-A043-8214-F523EE73DE4E}" srcOrd="0" destOrd="0" presId="urn:microsoft.com/office/officeart/2005/8/layout/orgChart1"/>
    <dgm:cxn modelId="{1687EA2E-0C13-6C40-B90B-2F6B507DA43A}" type="presParOf" srcId="{20116295-C2A8-CF4A-A218-E7876DBEEC07}" destId="{112CFBF1-1133-DB40-8AD2-D8C6EBE63B2B}" srcOrd="1" destOrd="0" presId="urn:microsoft.com/office/officeart/2005/8/layout/orgChart1"/>
    <dgm:cxn modelId="{0ECFFFA7-A72A-5A4F-8B99-FCE7738159B0}" type="presParOf" srcId="{52C4926A-4B25-B541-B834-8D1B3A7DEA2D}" destId="{172716C2-6653-E547-9B31-1232311D4847}" srcOrd="1" destOrd="0" presId="urn:microsoft.com/office/officeart/2005/8/layout/orgChart1"/>
    <dgm:cxn modelId="{35446C57-1B54-B947-82CB-F7064803EDC2}" type="presParOf" srcId="{172716C2-6653-E547-9B31-1232311D4847}" destId="{553E943C-48FB-E043-9429-056C48A5211A}" srcOrd="0" destOrd="0" presId="urn:microsoft.com/office/officeart/2005/8/layout/orgChart1"/>
    <dgm:cxn modelId="{DFD93997-E088-DF49-B673-9F486F56E2E0}" type="presParOf" srcId="{172716C2-6653-E547-9B31-1232311D4847}" destId="{26F4A1C4-FC12-1F44-BB97-B404EC49FC32}" srcOrd="1" destOrd="0" presId="urn:microsoft.com/office/officeart/2005/8/layout/orgChart1"/>
    <dgm:cxn modelId="{D9DD0970-7954-A643-9972-AB076ACD3CB2}" type="presParOf" srcId="{26F4A1C4-FC12-1F44-BB97-B404EC49FC32}" destId="{6098E7F4-6E12-D74F-8240-56BB482E7126}" srcOrd="0" destOrd="0" presId="urn:microsoft.com/office/officeart/2005/8/layout/orgChart1"/>
    <dgm:cxn modelId="{469897DE-2CA2-4146-8165-1441CC816A09}" type="presParOf" srcId="{6098E7F4-6E12-D74F-8240-56BB482E7126}" destId="{B6C747A0-30A7-0D43-BEE6-4D64F24D8A81}" srcOrd="0" destOrd="0" presId="urn:microsoft.com/office/officeart/2005/8/layout/orgChart1"/>
    <dgm:cxn modelId="{7E91EF58-6933-8C42-8C46-BD8ADD147852}" type="presParOf" srcId="{6098E7F4-6E12-D74F-8240-56BB482E7126}" destId="{814C56D1-7F00-DF4E-BE89-BFC39D017288}" srcOrd="1" destOrd="0" presId="urn:microsoft.com/office/officeart/2005/8/layout/orgChart1"/>
    <dgm:cxn modelId="{F2290DB6-9058-7F47-9FDF-0BD1576770A4}" type="presParOf" srcId="{26F4A1C4-FC12-1F44-BB97-B404EC49FC32}" destId="{3B43B6CB-B979-AD46-9885-B73AA6C446CE}" srcOrd="1" destOrd="0" presId="urn:microsoft.com/office/officeart/2005/8/layout/orgChart1"/>
    <dgm:cxn modelId="{964FFD34-76CC-C842-AFBC-C7553970711E}" type="presParOf" srcId="{26F4A1C4-FC12-1F44-BB97-B404EC49FC32}" destId="{4E5FE882-0DB6-2A4D-8E06-C51AC542EB4E}" srcOrd="2" destOrd="0" presId="urn:microsoft.com/office/officeart/2005/8/layout/orgChart1"/>
    <dgm:cxn modelId="{D7708226-785E-794A-AC29-C6295418A8B5}" type="presParOf" srcId="{172716C2-6653-E547-9B31-1232311D4847}" destId="{462BE4BD-55A0-5247-A6D3-84904991D74E}" srcOrd="2" destOrd="0" presId="urn:microsoft.com/office/officeart/2005/8/layout/orgChart1"/>
    <dgm:cxn modelId="{32098B8B-C10F-524C-B05E-28AF7A509706}" type="presParOf" srcId="{172716C2-6653-E547-9B31-1232311D4847}" destId="{BB17272E-EC6D-374A-B4C8-736FE5D1AA5F}" srcOrd="3" destOrd="0" presId="urn:microsoft.com/office/officeart/2005/8/layout/orgChart1"/>
    <dgm:cxn modelId="{7036AE62-386E-1E49-B503-20579427F0C1}" type="presParOf" srcId="{BB17272E-EC6D-374A-B4C8-736FE5D1AA5F}" destId="{7AF4FD75-EBD1-5747-B53C-E341E1AA80F7}" srcOrd="0" destOrd="0" presId="urn:microsoft.com/office/officeart/2005/8/layout/orgChart1"/>
    <dgm:cxn modelId="{69715E37-3A0B-6E49-9DD0-3CF9BD389739}" type="presParOf" srcId="{7AF4FD75-EBD1-5747-B53C-E341E1AA80F7}" destId="{D7576A33-28AC-D044-8B63-DF24E29C1A6B}" srcOrd="0" destOrd="0" presId="urn:microsoft.com/office/officeart/2005/8/layout/orgChart1"/>
    <dgm:cxn modelId="{F767CC26-04BF-6B43-861C-3C24CFF584BE}" type="presParOf" srcId="{7AF4FD75-EBD1-5747-B53C-E341E1AA80F7}" destId="{16894B33-0A76-5C48-BD70-35C72E3ACFED}" srcOrd="1" destOrd="0" presId="urn:microsoft.com/office/officeart/2005/8/layout/orgChart1"/>
    <dgm:cxn modelId="{6E0F36E8-1185-8F4E-A1D3-D92F9FCF5F35}" type="presParOf" srcId="{BB17272E-EC6D-374A-B4C8-736FE5D1AA5F}" destId="{A8D418EE-FCB4-3340-BFCA-EFFD6436D099}" srcOrd="1" destOrd="0" presId="urn:microsoft.com/office/officeart/2005/8/layout/orgChart1"/>
    <dgm:cxn modelId="{56532CF6-4737-2741-9D81-C9416561A3FA}" type="presParOf" srcId="{BB17272E-EC6D-374A-B4C8-736FE5D1AA5F}" destId="{91A60881-AD67-F24D-AFA9-508E3073727C}" srcOrd="2" destOrd="0" presId="urn:microsoft.com/office/officeart/2005/8/layout/orgChart1"/>
    <dgm:cxn modelId="{AB46044D-A91A-6A43-ACC4-669911724B34}" type="presParOf" srcId="{172716C2-6653-E547-9B31-1232311D4847}" destId="{6C032FF6-6CB0-0248-9D7C-DA4E28ECAC75}" srcOrd="4" destOrd="0" presId="urn:microsoft.com/office/officeart/2005/8/layout/orgChart1"/>
    <dgm:cxn modelId="{A3B4A840-83CC-CE43-86C9-908EEB8B7513}" type="presParOf" srcId="{172716C2-6653-E547-9B31-1232311D4847}" destId="{E54946FA-83FC-8A47-95C9-B68666C666F4}" srcOrd="5" destOrd="0" presId="urn:microsoft.com/office/officeart/2005/8/layout/orgChart1"/>
    <dgm:cxn modelId="{4BFA8C9F-F038-5943-88E8-5B0940F67C5E}" type="presParOf" srcId="{E54946FA-83FC-8A47-95C9-B68666C666F4}" destId="{00455056-E913-7E48-BF78-E1D587A755A0}" srcOrd="0" destOrd="0" presId="urn:microsoft.com/office/officeart/2005/8/layout/orgChart1"/>
    <dgm:cxn modelId="{C909699B-6499-6C44-AD1D-C344E0FA3FA0}" type="presParOf" srcId="{00455056-E913-7E48-BF78-E1D587A755A0}" destId="{33E40DB5-E305-8747-BFD7-FC506B3A265B}" srcOrd="0" destOrd="0" presId="urn:microsoft.com/office/officeart/2005/8/layout/orgChart1"/>
    <dgm:cxn modelId="{BB0C4B55-C714-6847-B19D-F03789473403}" type="presParOf" srcId="{00455056-E913-7E48-BF78-E1D587A755A0}" destId="{6D56BFE3-C8B9-DB4B-881C-325C6A1B77DE}" srcOrd="1" destOrd="0" presId="urn:microsoft.com/office/officeart/2005/8/layout/orgChart1"/>
    <dgm:cxn modelId="{B8D87C07-4D1B-3141-AC68-7D188A4B5DFD}" type="presParOf" srcId="{E54946FA-83FC-8A47-95C9-B68666C666F4}" destId="{C70AED90-FA97-2844-9EBD-2A3C818D4664}" srcOrd="1" destOrd="0" presId="urn:microsoft.com/office/officeart/2005/8/layout/orgChart1"/>
    <dgm:cxn modelId="{D7F92E62-7F47-6F42-B9EC-FC2406A2EB7F}" type="presParOf" srcId="{E54946FA-83FC-8A47-95C9-B68666C666F4}" destId="{0FBB89CA-0AD9-3D4C-80F0-84B4656E42A8}" srcOrd="2" destOrd="0" presId="urn:microsoft.com/office/officeart/2005/8/layout/orgChart1"/>
    <dgm:cxn modelId="{63907B28-A0BC-B84A-83DA-F2EF046F6759}" type="presParOf" srcId="{172716C2-6653-E547-9B31-1232311D4847}" destId="{0BB3014D-2A20-C948-A306-A0994D6D8AB8}" srcOrd="6" destOrd="0" presId="urn:microsoft.com/office/officeart/2005/8/layout/orgChart1"/>
    <dgm:cxn modelId="{BE3B71AE-2C50-DB43-92C3-2131F326D857}" type="presParOf" srcId="{172716C2-6653-E547-9B31-1232311D4847}" destId="{011F6DC4-A820-814F-B3FF-641ABAB37F5B}" srcOrd="7" destOrd="0" presId="urn:microsoft.com/office/officeart/2005/8/layout/orgChart1"/>
    <dgm:cxn modelId="{4DE9D17B-F060-3842-9A73-4904F9614469}" type="presParOf" srcId="{011F6DC4-A820-814F-B3FF-641ABAB37F5B}" destId="{E46A654E-616F-A742-8C4C-6E75C70B2C88}" srcOrd="0" destOrd="0" presId="urn:microsoft.com/office/officeart/2005/8/layout/orgChart1"/>
    <dgm:cxn modelId="{C3E3A556-3011-7843-B9F8-CA5FD2722A99}" type="presParOf" srcId="{E46A654E-616F-A742-8C4C-6E75C70B2C88}" destId="{2F62EAC0-33E5-D649-AEFD-096CA768E12F}" srcOrd="0" destOrd="0" presId="urn:microsoft.com/office/officeart/2005/8/layout/orgChart1"/>
    <dgm:cxn modelId="{FA1637AD-60C2-EB4E-8677-77A3C52884C6}" type="presParOf" srcId="{E46A654E-616F-A742-8C4C-6E75C70B2C88}" destId="{94B2FC2B-8752-D846-8D27-C05DD180B34D}" srcOrd="1" destOrd="0" presId="urn:microsoft.com/office/officeart/2005/8/layout/orgChart1"/>
    <dgm:cxn modelId="{3FAF9CCC-0964-C64B-A3A7-E5986A93B29A}" type="presParOf" srcId="{011F6DC4-A820-814F-B3FF-641ABAB37F5B}" destId="{8DCFF57C-CE81-1243-B26C-F2F3B8400EA7}" srcOrd="1" destOrd="0" presId="urn:microsoft.com/office/officeart/2005/8/layout/orgChart1"/>
    <dgm:cxn modelId="{951D5837-D38B-DD42-932F-322D90E5137D}" type="presParOf" srcId="{011F6DC4-A820-814F-B3FF-641ABAB37F5B}" destId="{9FB4A566-E7EE-4D45-997C-1469752EE966}" srcOrd="2" destOrd="0" presId="urn:microsoft.com/office/officeart/2005/8/layout/orgChart1"/>
    <dgm:cxn modelId="{C8AB5A24-092A-404D-AC0E-65DD45B9C64C}" type="presParOf" srcId="{172716C2-6653-E547-9B31-1232311D4847}" destId="{A877D7C1-0F7A-D149-A5C5-7D875C6EF9FE}" srcOrd="8" destOrd="0" presId="urn:microsoft.com/office/officeart/2005/8/layout/orgChart1"/>
    <dgm:cxn modelId="{E2800038-73C7-D441-9B3C-414525BC7F28}" type="presParOf" srcId="{172716C2-6653-E547-9B31-1232311D4847}" destId="{6D535A17-8610-1044-B3AB-1293873E0F82}" srcOrd="9" destOrd="0" presId="urn:microsoft.com/office/officeart/2005/8/layout/orgChart1"/>
    <dgm:cxn modelId="{EAB21AFB-EEA7-0741-909A-35D48E71E629}" type="presParOf" srcId="{6D535A17-8610-1044-B3AB-1293873E0F82}" destId="{64787BBA-F4D0-804D-836E-67BB0E61A28E}" srcOrd="0" destOrd="0" presId="urn:microsoft.com/office/officeart/2005/8/layout/orgChart1"/>
    <dgm:cxn modelId="{03761675-0629-7348-BE6D-58039877871A}" type="presParOf" srcId="{64787BBA-F4D0-804D-836E-67BB0E61A28E}" destId="{27A7878B-0DE1-8F46-BDA5-963DB1D33344}" srcOrd="0" destOrd="0" presId="urn:microsoft.com/office/officeart/2005/8/layout/orgChart1"/>
    <dgm:cxn modelId="{88C5A431-13AA-4741-AAB4-DEFE7F1EC545}" type="presParOf" srcId="{64787BBA-F4D0-804D-836E-67BB0E61A28E}" destId="{92A8120B-0C61-B749-AA1C-A6D74F36D5A9}" srcOrd="1" destOrd="0" presId="urn:microsoft.com/office/officeart/2005/8/layout/orgChart1"/>
    <dgm:cxn modelId="{F07BC58E-0BA4-B945-BBDA-3C86E76391AA}" type="presParOf" srcId="{6D535A17-8610-1044-B3AB-1293873E0F82}" destId="{DA9C6DA7-3DF7-3F42-BC4A-9E6C04D2B056}" srcOrd="1" destOrd="0" presId="urn:microsoft.com/office/officeart/2005/8/layout/orgChart1"/>
    <dgm:cxn modelId="{46116003-5EDB-E540-BCBC-DBEFDD1FDEA7}" type="presParOf" srcId="{6D535A17-8610-1044-B3AB-1293873E0F82}" destId="{AFC3769E-731F-CB4C-AF0A-5FB5A45E36AF}" srcOrd="2" destOrd="0" presId="urn:microsoft.com/office/officeart/2005/8/layout/orgChart1"/>
    <dgm:cxn modelId="{8F48F6EC-A7BB-AF4B-8D3F-32A77E4B0A23}" type="presParOf" srcId="{172716C2-6653-E547-9B31-1232311D4847}" destId="{2C1D0E04-CCB2-4840-9DFE-45EA88134213}" srcOrd="10" destOrd="0" presId="urn:microsoft.com/office/officeart/2005/8/layout/orgChart1"/>
    <dgm:cxn modelId="{1A471FB0-3AC8-9945-BC90-6DCA691F6730}" type="presParOf" srcId="{172716C2-6653-E547-9B31-1232311D4847}" destId="{D33C748E-94F7-F745-839C-192C6D75E66D}" srcOrd="11" destOrd="0" presId="urn:microsoft.com/office/officeart/2005/8/layout/orgChart1"/>
    <dgm:cxn modelId="{BEA3D2A6-6EE3-B349-A3B8-EF106B0832FE}" type="presParOf" srcId="{D33C748E-94F7-F745-839C-192C6D75E66D}" destId="{4581C7CF-10FF-EC4F-9EAA-5AD0058359FE}" srcOrd="0" destOrd="0" presId="urn:microsoft.com/office/officeart/2005/8/layout/orgChart1"/>
    <dgm:cxn modelId="{60B5CA3C-692D-B844-B729-DA614B3EAF8B}" type="presParOf" srcId="{4581C7CF-10FF-EC4F-9EAA-5AD0058359FE}" destId="{A4DF7494-E100-F040-8E64-CE1CA5B7C5EA}" srcOrd="0" destOrd="0" presId="urn:microsoft.com/office/officeart/2005/8/layout/orgChart1"/>
    <dgm:cxn modelId="{29F5336F-BF27-2E40-ADD8-05823B24F6E5}" type="presParOf" srcId="{4581C7CF-10FF-EC4F-9EAA-5AD0058359FE}" destId="{5E7F821D-E186-EB4C-88D3-9D45D9FF0C80}" srcOrd="1" destOrd="0" presId="urn:microsoft.com/office/officeart/2005/8/layout/orgChart1"/>
    <dgm:cxn modelId="{6D42354A-3E60-FB4F-BC87-267A84EB1221}" type="presParOf" srcId="{D33C748E-94F7-F745-839C-192C6D75E66D}" destId="{465C99B1-4497-5C4C-907B-71E1EBA5FDB1}" srcOrd="1" destOrd="0" presId="urn:microsoft.com/office/officeart/2005/8/layout/orgChart1"/>
    <dgm:cxn modelId="{0ECB2807-B7D7-D446-A585-2D449271E408}" type="presParOf" srcId="{D33C748E-94F7-F745-839C-192C6D75E66D}" destId="{59FA4110-CFE4-D344-84E0-F8B66BBDA8A7}" srcOrd="2" destOrd="0" presId="urn:microsoft.com/office/officeart/2005/8/layout/orgChart1"/>
    <dgm:cxn modelId="{F0B507F6-674F-B047-8E32-553CAA2371C7}" type="presParOf" srcId="{52C4926A-4B25-B541-B834-8D1B3A7DEA2D}" destId="{E3324E8E-1B53-5A46-B8C2-DE82308CFBE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74B754-227A-794F-9450-76EB791C902A}" type="doc">
      <dgm:prSet loTypeId="urn:microsoft.com/office/officeart/2005/8/layout/orgChart1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pPr latinLnBrk="1"/>
          <a:endParaRPr lang="ko-KR" altLang="en-US"/>
        </a:p>
      </dgm:t>
    </dgm:pt>
    <dgm:pt modelId="{4EA6CEF3-78B4-264E-8BA0-FF8BE1C175F2}">
      <dgm:prSet phldrT="[텍스트]" custT="1"/>
      <dgm:spPr/>
      <dgm:t>
        <a:bodyPr/>
        <a:lstStyle/>
        <a:p>
          <a:pPr latinLnBrk="1"/>
          <a:r>
            <a:rPr lang="ru-RU" altLang="ko-KR" sz="1200" dirty="0">
              <a:solidFill>
                <a:schemeClr val="bg1"/>
              </a:solidFill>
            </a:rPr>
            <a:t>Клиент</a:t>
          </a:r>
          <a:endParaRPr lang="ko-KR" altLang="en-US" sz="1200" dirty="0">
            <a:solidFill>
              <a:schemeClr val="bg1"/>
            </a:solidFill>
          </a:endParaRPr>
        </a:p>
      </dgm:t>
    </dgm:pt>
    <dgm:pt modelId="{163ABD33-FA19-5842-AC28-4ABF68A5369F}" type="parTrans" cxnId="{4F2686A8-3B3F-C140-AC82-49CA5F3EF0AA}">
      <dgm:prSet/>
      <dgm:spPr/>
      <dgm:t>
        <a:bodyPr/>
        <a:lstStyle/>
        <a:p>
          <a:pPr latinLnBrk="1"/>
          <a:endParaRPr lang="ko-KR" altLang="en-US" sz="1050"/>
        </a:p>
      </dgm:t>
    </dgm:pt>
    <dgm:pt modelId="{64505330-97F4-9048-8E66-2148F453DCA4}" type="sibTrans" cxnId="{4F2686A8-3B3F-C140-AC82-49CA5F3EF0AA}">
      <dgm:prSet/>
      <dgm:spPr/>
      <dgm:t>
        <a:bodyPr/>
        <a:lstStyle/>
        <a:p>
          <a:pPr latinLnBrk="1"/>
          <a:endParaRPr lang="ko-KR" altLang="en-US" sz="1050"/>
        </a:p>
      </dgm:t>
    </dgm:pt>
    <dgm:pt modelId="{7F7D3D04-B8AE-C641-A0BB-649858F6F16A}">
      <dgm:prSet custT="1"/>
      <dgm:spPr/>
      <dgm:t>
        <a:bodyPr/>
        <a:lstStyle/>
        <a:p>
          <a:pPr latinLnBrk="1"/>
          <a:r>
            <a:rPr lang="ru-RU" altLang="ko-KR" sz="1100" dirty="0"/>
            <a:t>Архитектурное решение</a:t>
          </a:r>
          <a:endParaRPr lang="ko-KR" altLang="en-US" sz="1100" dirty="0"/>
        </a:p>
      </dgm:t>
    </dgm:pt>
    <dgm:pt modelId="{E80D0755-5667-564F-BF0D-D2C231C74A8A}" type="parTrans" cxnId="{B707FEB8-C99A-8A47-BA5C-F5B42919541A}">
      <dgm:prSet/>
      <dgm:spPr/>
      <dgm:t>
        <a:bodyPr/>
        <a:lstStyle/>
        <a:p>
          <a:pPr latinLnBrk="1"/>
          <a:endParaRPr lang="ko-KR" altLang="en-US" sz="1050"/>
        </a:p>
      </dgm:t>
    </dgm:pt>
    <dgm:pt modelId="{15ABDED6-7872-AE4E-8018-FECBC0FDE48B}" type="sibTrans" cxnId="{B707FEB8-C99A-8A47-BA5C-F5B42919541A}">
      <dgm:prSet/>
      <dgm:spPr/>
      <dgm:t>
        <a:bodyPr/>
        <a:lstStyle/>
        <a:p>
          <a:pPr latinLnBrk="1"/>
          <a:endParaRPr lang="ko-KR" altLang="en-US" sz="1050"/>
        </a:p>
      </dgm:t>
    </dgm:pt>
    <dgm:pt modelId="{F219548E-4C73-4445-BC7C-75E152363D7B}">
      <dgm:prSet custT="1"/>
      <dgm:spPr/>
      <dgm:t>
        <a:bodyPr/>
        <a:lstStyle/>
        <a:p>
          <a:pPr latinLnBrk="1"/>
          <a:r>
            <a:rPr lang="ru-RU" sz="1200" b="0" i="0" dirty="0"/>
            <a:t>Связь</a:t>
          </a:r>
          <a:endParaRPr lang="ko-KR" altLang="en-US" sz="1200" dirty="0"/>
        </a:p>
      </dgm:t>
    </dgm:pt>
    <dgm:pt modelId="{238A62D1-77E5-0F44-941E-BF7461A74D91}" type="parTrans" cxnId="{2BF16D9D-45A2-EC4F-ACA4-ED3422FD36C2}">
      <dgm:prSet/>
      <dgm:spPr/>
      <dgm:t>
        <a:bodyPr/>
        <a:lstStyle/>
        <a:p>
          <a:pPr latinLnBrk="1"/>
          <a:endParaRPr lang="ko-KR" altLang="en-US" sz="1050"/>
        </a:p>
      </dgm:t>
    </dgm:pt>
    <dgm:pt modelId="{8C9DF8C3-A890-9744-913D-41DD9F4A2FF9}" type="sibTrans" cxnId="{2BF16D9D-45A2-EC4F-ACA4-ED3422FD36C2}">
      <dgm:prSet/>
      <dgm:spPr/>
      <dgm:t>
        <a:bodyPr/>
        <a:lstStyle/>
        <a:p>
          <a:pPr latinLnBrk="1"/>
          <a:endParaRPr lang="ko-KR" altLang="en-US" sz="1050"/>
        </a:p>
      </dgm:t>
    </dgm:pt>
    <dgm:pt modelId="{73A3D2EF-032A-D044-A1B1-F4A99CDA89AC}">
      <dgm:prSet custT="1"/>
      <dgm:spPr/>
      <dgm:t>
        <a:bodyPr/>
        <a:lstStyle/>
        <a:p>
          <a:pPr latinLnBrk="1"/>
          <a:r>
            <a:rPr lang="ko-KR" altLang="en-US" sz="1200" dirty="0"/>
            <a:t>Электри</a:t>
          </a:r>
          <a:r>
            <a:rPr lang="ru-RU" altLang="ko-KR" sz="1200" dirty="0"/>
            <a:t>-</a:t>
          </a:r>
          <a:r>
            <a:rPr lang="ko-KR" altLang="en-US" sz="1200" dirty="0"/>
            <a:t>чество</a:t>
          </a:r>
        </a:p>
      </dgm:t>
    </dgm:pt>
    <dgm:pt modelId="{B083DD29-B598-F048-8405-375E7C3B7EAD}" type="parTrans" cxnId="{A974079D-5CF7-6D4C-97EA-B22618BA91A3}">
      <dgm:prSet/>
      <dgm:spPr/>
      <dgm:t>
        <a:bodyPr/>
        <a:lstStyle/>
        <a:p>
          <a:pPr latinLnBrk="1"/>
          <a:endParaRPr lang="ko-KR" altLang="en-US" sz="1050"/>
        </a:p>
      </dgm:t>
    </dgm:pt>
    <dgm:pt modelId="{FDD39800-E0A6-E145-9630-542F19B587BE}" type="sibTrans" cxnId="{A974079D-5CF7-6D4C-97EA-B22618BA91A3}">
      <dgm:prSet/>
      <dgm:spPr/>
      <dgm:t>
        <a:bodyPr/>
        <a:lstStyle/>
        <a:p>
          <a:pPr latinLnBrk="1"/>
          <a:endParaRPr lang="ko-KR" altLang="en-US" sz="1050"/>
        </a:p>
      </dgm:t>
    </dgm:pt>
    <dgm:pt modelId="{F2F24BFD-6118-874A-8321-5276F27BB19E}">
      <dgm:prSet custT="1"/>
      <dgm:spPr/>
      <dgm:t>
        <a:bodyPr/>
        <a:lstStyle/>
        <a:p>
          <a:pPr latinLnBrk="1"/>
          <a:br>
            <a:rPr lang="ru-RU" altLang="ko-KR" sz="1200" b="0" i="0" dirty="0"/>
          </a:br>
          <a:r>
            <a:rPr lang="ru-RU" altLang="ko-KR" sz="1200" b="0" i="0" dirty="0"/>
            <a:t>С</a:t>
          </a:r>
          <a:r>
            <a:rPr lang="ko-KR" sz="1200" b="0" i="0" dirty="0"/>
            <a:t>истема водоснаб</a:t>
          </a:r>
          <a:r>
            <a:rPr lang="ru-RU" altLang="ko-KR" sz="1200" b="0" i="0" dirty="0"/>
            <a:t>-</a:t>
          </a:r>
          <a:r>
            <a:rPr lang="ko-KR" sz="1200" b="0" i="0" dirty="0"/>
            <a:t>жения</a:t>
          </a:r>
        </a:p>
        <a:p>
          <a:pPr latinLnBrk="1"/>
          <a:endParaRPr lang="ko-KR" altLang="en-US" sz="1200" dirty="0"/>
        </a:p>
      </dgm:t>
    </dgm:pt>
    <dgm:pt modelId="{A7D7721E-2E88-8447-A646-DC7E91B06316}" type="parTrans" cxnId="{D2ADB746-79A9-1B4B-925D-563E1079F86D}">
      <dgm:prSet/>
      <dgm:spPr/>
      <dgm:t>
        <a:bodyPr/>
        <a:lstStyle/>
        <a:p>
          <a:pPr latinLnBrk="1"/>
          <a:endParaRPr lang="ko-KR" altLang="en-US" sz="1050"/>
        </a:p>
      </dgm:t>
    </dgm:pt>
    <dgm:pt modelId="{228F5C80-14ED-754D-9825-031DF0E842EA}" type="sibTrans" cxnId="{D2ADB746-79A9-1B4B-925D-563E1079F86D}">
      <dgm:prSet/>
      <dgm:spPr/>
      <dgm:t>
        <a:bodyPr/>
        <a:lstStyle/>
        <a:p>
          <a:pPr latinLnBrk="1"/>
          <a:endParaRPr lang="ko-KR" altLang="en-US" sz="1050"/>
        </a:p>
      </dgm:t>
    </dgm:pt>
    <dgm:pt modelId="{B670736F-BD8D-1A49-8A04-69C35C8ED84E}">
      <dgm:prSet phldrT="[텍스트]" custT="1"/>
      <dgm:spPr/>
      <dgm:t>
        <a:bodyPr/>
        <a:lstStyle/>
        <a:p>
          <a:pPr latinLnBrk="1"/>
          <a:r>
            <a:rPr lang="ru-RU" altLang="ko-KR" sz="1200" dirty="0"/>
            <a:t>Конструктор</a:t>
          </a:r>
          <a:endParaRPr lang="ko-KR" altLang="en-US" sz="1200" dirty="0"/>
        </a:p>
      </dgm:t>
    </dgm:pt>
    <dgm:pt modelId="{0AB2ADAF-C91C-7347-AE31-80F5BD80AD40}" type="parTrans" cxnId="{9A31CB34-D4D4-5146-A155-A61786828FDB}">
      <dgm:prSet/>
      <dgm:spPr/>
      <dgm:t>
        <a:bodyPr/>
        <a:lstStyle/>
        <a:p>
          <a:pPr latinLnBrk="1"/>
          <a:endParaRPr lang="ko-KR" altLang="en-US" sz="1050"/>
        </a:p>
      </dgm:t>
    </dgm:pt>
    <dgm:pt modelId="{3A18F4AE-36FC-B34F-A977-7C0797F34981}" type="sibTrans" cxnId="{9A31CB34-D4D4-5146-A155-A61786828FDB}">
      <dgm:prSet/>
      <dgm:spPr/>
      <dgm:t>
        <a:bodyPr/>
        <a:lstStyle/>
        <a:p>
          <a:pPr latinLnBrk="1"/>
          <a:endParaRPr lang="ko-KR" altLang="en-US" sz="1050"/>
        </a:p>
      </dgm:t>
    </dgm:pt>
    <dgm:pt modelId="{FAB751BD-D63D-CA4E-96FA-A64A918093A6}">
      <dgm:prSet custT="1"/>
      <dgm:spPr/>
      <dgm:t>
        <a:bodyPr/>
        <a:lstStyle/>
        <a:p>
          <a:pPr latinLnBrk="1"/>
          <a:r>
            <a:rPr lang="ru-RU" altLang="ko-KR" sz="1200" dirty="0"/>
            <a:t>Отопление и </a:t>
          </a:r>
          <a:r>
            <a:rPr lang="ko-KR" altLang="en-US" sz="1200" dirty="0"/>
            <a:t>Кондицион</a:t>
          </a:r>
          <a:r>
            <a:rPr lang="ru-RU" altLang="ko-KR" sz="1200" dirty="0"/>
            <a:t>и-</a:t>
          </a:r>
          <a:r>
            <a:rPr lang="ru-RU" altLang="ko-KR" sz="1200" dirty="0" err="1"/>
            <a:t>рование</a:t>
          </a:r>
          <a:endParaRPr lang="ko-KR" altLang="en-US" sz="1200" dirty="0"/>
        </a:p>
      </dgm:t>
    </dgm:pt>
    <dgm:pt modelId="{E830B978-585B-204F-9FDA-E04FB69B4F30}" type="parTrans" cxnId="{3DDB1DFD-0E26-F84D-99F2-0821E0B7F248}">
      <dgm:prSet/>
      <dgm:spPr/>
      <dgm:t>
        <a:bodyPr/>
        <a:lstStyle/>
        <a:p>
          <a:pPr latinLnBrk="1"/>
          <a:endParaRPr lang="ko-KR" altLang="en-US" sz="1050"/>
        </a:p>
      </dgm:t>
    </dgm:pt>
    <dgm:pt modelId="{7D384785-E796-CB44-93AD-5A7BBD8EC208}" type="sibTrans" cxnId="{3DDB1DFD-0E26-F84D-99F2-0821E0B7F248}">
      <dgm:prSet/>
      <dgm:spPr/>
      <dgm:t>
        <a:bodyPr/>
        <a:lstStyle/>
        <a:p>
          <a:pPr latinLnBrk="1"/>
          <a:endParaRPr lang="ko-KR" altLang="en-US" sz="1050"/>
        </a:p>
      </dgm:t>
    </dgm:pt>
    <dgm:pt modelId="{4203A5E3-E486-9341-8E43-E5A98BE12608}" type="pres">
      <dgm:prSet presAssocID="{5174B754-227A-794F-9450-76EB791C902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958257-ED30-9946-94E3-AB4D626D8382}" type="pres">
      <dgm:prSet presAssocID="{4EA6CEF3-78B4-264E-8BA0-FF8BE1C175F2}" presName="hierRoot1" presStyleCnt="0">
        <dgm:presLayoutVars>
          <dgm:hierBranch val="init"/>
        </dgm:presLayoutVars>
      </dgm:prSet>
      <dgm:spPr/>
    </dgm:pt>
    <dgm:pt modelId="{2CD24A6A-29E5-E841-AC0C-E246DB2BBC48}" type="pres">
      <dgm:prSet presAssocID="{4EA6CEF3-78B4-264E-8BA0-FF8BE1C175F2}" presName="rootComposite1" presStyleCnt="0"/>
      <dgm:spPr/>
    </dgm:pt>
    <dgm:pt modelId="{731E72F2-9DEC-9B41-9DAC-DA2BB2F0728B}" type="pres">
      <dgm:prSet presAssocID="{4EA6CEF3-78B4-264E-8BA0-FF8BE1C175F2}" presName="rootText1" presStyleLbl="node0" presStyleIdx="0" presStyleCnt="2" custScaleX="132985" custScaleY="77100" custLinFactX="40234" custLinFactNeighborX="100000" custLinFactNeighborY="-95362">
        <dgm:presLayoutVars>
          <dgm:chPref val="3"/>
        </dgm:presLayoutVars>
      </dgm:prSet>
      <dgm:spPr/>
    </dgm:pt>
    <dgm:pt modelId="{66715A02-B710-9F42-A2C8-7A58465DF35F}" type="pres">
      <dgm:prSet presAssocID="{4EA6CEF3-78B4-264E-8BA0-FF8BE1C175F2}" presName="rootConnector1" presStyleLbl="node1" presStyleIdx="0" presStyleCnt="0"/>
      <dgm:spPr/>
    </dgm:pt>
    <dgm:pt modelId="{08A5DA18-4264-F348-996B-6D42BC705A18}" type="pres">
      <dgm:prSet presAssocID="{4EA6CEF3-78B4-264E-8BA0-FF8BE1C175F2}" presName="hierChild2" presStyleCnt="0"/>
      <dgm:spPr/>
    </dgm:pt>
    <dgm:pt modelId="{12E6AD1E-2623-AC46-A2F1-4691C3371698}" type="pres">
      <dgm:prSet presAssocID="{4EA6CEF3-78B4-264E-8BA0-FF8BE1C175F2}" presName="hierChild3" presStyleCnt="0"/>
      <dgm:spPr/>
    </dgm:pt>
    <dgm:pt modelId="{52C4926A-4B25-B541-B834-8D1B3A7DEA2D}" type="pres">
      <dgm:prSet presAssocID="{B670736F-BD8D-1A49-8A04-69C35C8ED84E}" presName="hierRoot1" presStyleCnt="0">
        <dgm:presLayoutVars>
          <dgm:hierBranch val="init"/>
        </dgm:presLayoutVars>
      </dgm:prSet>
      <dgm:spPr/>
    </dgm:pt>
    <dgm:pt modelId="{20116295-C2A8-CF4A-A218-E7876DBEEC07}" type="pres">
      <dgm:prSet presAssocID="{B670736F-BD8D-1A49-8A04-69C35C8ED84E}" presName="rootComposite1" presStyleCnt="0"/>
      <dgm:spPr/>
    </dgm:pt>
    <dgm:pt modelId="{FDA4EC0F-0C9D-A043-8214-F523EE73DE4E}" type="pres">
      <dgm:prSet presAssocID="{B670736F-BD8D-1A49-8A04-69C35C8ED84E}" presName="rootText1" presStyleLbl="node0" presStyleIdx="1" presStyleCnt="2" custScaleY="60343">
        <dgm:presLayoutVars>
          <dgm:chPref val="3"/>
        </dgm:presLayoutVars>
      </dgm:prSet>
      <dgm:spPr/>
    </dgm:pt>
    <dgm:pt modelId="{112CFBF1-1133-DB40-8AD2-D8C6EBE63B2B}" type="pres">
      <dgm:prSet presAssocID="{B670736F-BD8D-1A49-8A04-69C35C8ED84E}" presName="rootConnector1" presStyleLbl="node1" presStyleIdx="0" presStyleCnt="0"/>
      <dgm:spPr/>
    </dgm:pt>
    <dgm:pt modelId="{172716C2-6653-E547-9B31-1232311D4847}" type="pres">
      <dgm:prSet presAssocID="{B670736F-BD8D-1A49-8A04-69C35C8ED84E}" presName="hierChild2" presStyleCnt="0"/>
      <dgm:spPr/>
    </dgm:pt>
    <dgm:pt modelId="{553E943C-48FB-E043-9429-056C48A5211A}" type="pres">
      <dgm:prSet presAssocID="{E80D0755-5667-564F-BF0D-D2C231C74A8A}" presName="Name37" presStyleLbl="parChTrans1D2" presStyleIdx="0" presStyleCnt="5"/>
      <dgm:spPr/>
    </dgm:pt>
    <dgm:pt modelId="{26F4A1C4-FC12-1F44-BB97-B404EC49FC32}" type="pres">
      <dgm:prSet presAssocID="{7F7D3D04-B8AE-C641-A0BB-649858F6F16A}" presName="hierRoot2" presStyleCnt="0">
        <dgm:presLayoutVars>
          <dgm:hierBranch val="init"/>
        </dgm:presLayoutVars>
      </dgm:prSet>
      <dgm:spPr/>
    </dgm:pt>
    <dgm:pt modelId="{6098E7F4-6E12-D74F-8240-56BB482E7126}" type="pres">
      <dgm:prSet presAssocID="{7F7D3D04-B8AE-C641-A0BB-649858F6F16A}" presName="rootComposite" presStyleCnt="0"/>
      <dgm:spPr/>
    </dgm:pt>
    <dgm:pt modelId="{B6C747A0-30A7-0D43-BEE6-4D64F24D8A81}" type="pres">
      <dgm:prSet presAssocID="{7F7D3D04-B8AE-C641-A0BB-649858F6F16A}" presName="rootText" presStyleLbl="node2" presStyleIdx="0" presStyleCnt="5">
        <dgm:presLayoutVars>
          <dgm:chPref val="3"/>
        </dgm:presLayoutVars>
      </dgm:prSet>
      <dgm:spPr/>
    </dgm:pt>
    <dgm:pt modelId="{814C56D1-7F00-DF4E-BE89-BFC39D017288}" type="pres">
      <dgm:prSet presAssocID="{7F7D3D04-B8AE-C641-A0BB-649858F6F16A}" presName="rootConnector" presStyleLbl="node2" presStyleIdx="0" presStyleCnt="5"/>
      <dgm:spPr/>
    </dgm:pt>
    <dgm:pt modelId="{3B43B6CB-B979-AD46-9885-B73AA6C446CE}" type="pres">
      <dgm:prSet presAssocID="{7F7D3D04-B8AE-C641-A0BB-649858F6F16A}" presName="hierChild4" presStyleCnt="0"/>
      <dgm:spPr/>
    </dgm:pt>
    <dgm:pt modelId="{4E5FE882-0DB6-2A4D-8E06-C51AC542EB4E}" type="pres">
      <dgm:prSet presAssocID="{7F7D3D04-B8AE-C641-A0BB-649858F6F16A}" presName="hierChild5" presStyleCnt="0"/>
      <dgm:spPr/>
    </dgm:pt>
    <dgm:pt modelId="{46C11281-F03F-3648-8A1A-1EB4146C3024}" type="pres">
      <dgm:prSet presAssocID="{E830B978-585B-204F-9FDA-E04FB69B4F30}" presName="Name37" presStyleLbl="parChTrans1D2" presStyleIdx="1" presStyleCnt="5"/>
      <dgm:spPr/>
    </dgm:pt>
    <dgm:pt modelId="{F1789E81-D810-D543-87F6-A6A06D0E1BAC}" type="pres">
      <dgm:prSet presAssocID="{FAB751BD-D63D-CA4E-96FA-A64A918093A6}" presName="hierRoot2" presStyleCnt="0">
        <dgm:presLayoutVars>
          <dgm:hierBranch val="init"/>
        </dgm:presLayoutVars>
      </dgm:prSet>
      <dgm:spPr/>
    </dgm:pt>
    <dgm:pt modelId="{3FF2A651-48D0-BA4F-97B0-CD88E6995CF7}" type="pres">
      <dgm:prSet presAssocID="{FAB751BD-D63D-CA4E-96FA-A64A918093A6}" presName="rootComposite" presStyleCnt="0"/>
      <dgm:spPr/>
    </dgm:pt>
    <dgm:pt modelId="{06EFC001-CE09-F24C-9C3F-D42E709B83F9}" type="pres">
      <dgm:prSet presAssocID="{FAB751BD-D63D-CA4E-96FA-A64A918093A6}" presName="rootText" presStyleLbl="node2" presStyleIdx="1" presStyleCnt="5" custScaleY="172122">
        <dgm:presLayoutVars>
          <dgm:chPref val="3"/>
        </dgm:presLayoutVars>
      </dgm:prSet>
      <dgm:spPr/>
    </dgm:pt>
    <dgm:pt modelId="{DB15FF81-2577-0B45-BE3F-3C970FEA2155}" type="pres">
      <dgm:prSet presAssocID="{FAB751BD-D63D-CA4E-96FA-A64A918093A6}" presName="rootConnector" presStyleLbl="node2" presStyleIdx="1" presStyleCnt="5"/>
      <dgm:spPr/>
    </dgm:pt>
    <dgm:pt modelId="{9FC6AC06-4034-E64D-9F97-8134C66E7BB5}" type="pres">
      <dgm:prSet presAssocID="{FAB751BD-D63D-CA4E-96FA-A64A918093A6}" presName="hierChild4" presStyleCnt="0"/>
      <dgm:spPr/>
    </dgm:pt>
    <dgm:pt modelId="{F28929F3-8EF3-A74B-8A6A-B7159A1568E3}" type="pres">
      <dgm:prSet presAssocID="{FAB751BD-D63D-CA4E-96FA-A64A918093A6}" presName="hierChild5" presStyleCnt="0"/>
      <dgm:spPr/>
    </dgm:pt>
    <dgm:pt modelId="{462BE4BD-55A0-5247-A6D3-84904991D74E}" type="pres">
      <dgm:prSet presAssocID="{A7D7721E-2E88-8447-A646-DC7E91B06316}" presName="Name37" presStyleLbl="parChTrans1D2" presStyleIdx="2" presStyleCnt="5"/>
      <dgm:spPr/>
    </dgm:pt>
    <dgm:pt modelId="{BB17272E-EC6D-374A-B4C8-736FE5D1AA5F}" type="pres">
      <dgm:prSet presAssocID="{F2F24BFD-6118-874A-8321-5276F27BB19E}" presName="hierRoot2" presStyleCnt="0">
        <dgm:presLayoutVars>
          <dgm:hierBranch val="init"/>
        </dgm:presLayoutVars>
      </dgm:prSet>
      <dgm:spPr/>
    </dgm:pt>
    <dgm:pt modelId="{7AF4FD75-EBD1-5747-B53C-E341E1AA80F7}" type="pres">
      <dgm:prSet presAssocID="{F2F24BFD-6118-874A-8321-5276F27BB19E}" presName="rootComposite" presStyleCnt="0"/>
      <dgm:spPr/>
    </dgm:pt>
    <dgm:pt modelId="{D7576A33-28AC-D044-8B63-DF24E29C1A6B}" type="pres">
      <dgm:prSet presAssocID="{F2F24BFD-6118-874A-8321-5276F27BB19E}" presName="rootText" presStyleLbl="node2" presStyleIdx="2" presStyleCnt="5" custScaleY="184348">
        <dgm:presLayoutVars>
          <dgm:chPref val="3"/>
        </dgm:presLayoutVars>
      </dgm:prSet>
      <dgm:spPr/>
    </dgm:pt>
    <dgm:pt modelId="{16894B33-0A76-5C48-BD70-35C72E3ACFED}" type="pres">
      <dgm:prSet presAssocID="{F2F24BFD-6118-874A-8321-5276F27BB19E}" presName="rootConnector" presStyleLbl="node2" presStyleIdx="2" presStyleCnt="5"/>
      <dgm:spPr/>
    </dgm:pt>
    <dgm:pt modelId="{A8D418EE-FCB4-3340-BFCA-EFFD6436D099}" type="pres">
      <dgm:prSet presAssocID="{F2F24BFD-6118-874A-8321-5276F27BB19E}" presName="hierChild4" presStyleCnt="0"/>
      <dgm:spPr/>
    </dgm:pt>
    <dgm:pt modelId="{91A60881-AD67-F24D-AFA9-508E3073727C}" type="pres">
      <dgm:prSet presAssocID="{F2F24BFD-6118-874A-8321-5276F27BB19E}" presName="hierChild5" presStyleCnt="0"/>
      <dgm:spPr/>
    </dgm:pt>
    <dgm:pt modelId="{6C032FF6-6CB0-0248-9D7C-DA4E28ECAC75}" type="pres">
      <dgm:prSet presAssocID="{B083DD29-B598-F048-8405-375E7C3B7EAD}" presName="Name37" presStyleLbl="parChTrans1D2" presStyleIdx="3" presStyleCnt="5"/>
      <dgm:spPr/>
    </dgm:pt>
    <dgm:pt modelId="{E54946FA-83FC-8A47-95C9-B68666C666F4}" type="pres">
      <dgm:prSet presAssocID="{73A3D2EF-032A-D044-A1B1-F4A99CDA89AC}" presName="hierRoot2" presStyleCnt="0">
        <dgm:presLayoutVars>
          <dgm:hierBranch val="init"/>
        </dgm:presLayoutVars>
      </dgm:prSet>
      <dgm:spPr/>
    </dgm:pt>
    <dgm:pt modelId="{00455056-E913-7E48-BF78-E1D587A755A0}" type="pres">
      <dgm:prSet presAssocID="{73A3D2EF-032A-D044-A1B1-F4A99CDA89AC}" presName="rootComposite" presStyleCnt="0"/>
      <dgm:spPr/>
    </dgm:pt>
    <dgm:pt modelId="{33E40DB5-E305-8747-BFD7-FC506B3A265B}" type="pres">
      <dgm:prSet presAssocID="{73A3D2EF-032A-D044-A1B1-F4A99CDA89AC}" presName="rootText" presStyleLbl="node2" presStyleIdx="3" presStyleCnt="5">
        <dgm:presLayoutVars>
          <dgm:chPref val="3"/>
        </dgm:presLayoutVars>
      </dgm:prSet>
      <dgm:spPr/>
    </dgm:pt>
    <dgm:pt modelId="{6D56BFE3-C8B9-DB4B-881C-325C6A1B77DE}" type="pres">
      <dgm:prSet presAssocID="{73A3D2EF-032A-D044-A1B1-F4A99CDA89AC}" presName="rootConnector" presStyleLbl="node2" presStyleIdx="3" presStyleCnt="5"/>
      <dgm:spPr/>
    </dgm:pt>
    <dgm:pt modelId="{C70AED90-FA97-2844-9EBD-2A3C818D4664}" type="pres">
      <dgm:prSet presAssocID="{73A3D2EF-032A-D044-A1B1-F4A99CDA89AC}" presName="hierChild4" presStyleCnt="0"/>
      <dgm:spPr/>
    </dgm:pt>
    <dgm:pt modelId="{0FBB89CA-0AD9-3D4C-80F0-84B4656E42A8}" type="pres">
      <dgm:prSet presAssocID="{73A3D2EF-032A-D044-A1B1-F4A99CDA89AC}" presName="hierChild5" presStyleCnt="0"/>
      <dgm:spPr/>
    </dgm:pt>
    <dgm:pt modelId="{0BB3014D-2A20-C948-A306-A0994D6D8AB8}" type="pres">
      <dgm:prSet presAssocID="{238A62D1-77E5-0F44-941E-BF7461A74D91}" presName="Name37" presStyleLbl="parChTrans1D2" presStyleIdx="4" presStyleCnt="5"/>
      <dgm:spPr/>
    </dgm:pt>
    <dgm:pt modelId="{011F6DC4-A820-814F-B3FF-641ABAB37F5B}" type="pres">
      <dgm:prSet presAssocID="{F219548E-4C73-4445-BC7C-75E152363D7B}" presName="hierRoot2" presStyleCnt="0">
        <dgm:presLayoutVars>
          <dgm:hierBranch val="init"/>
        </dgm:presLayoutVars>
      </dgm:prSet>
      <dgm:spPr/>
    </dgm:pt>
    <dgm:pt modelId="{E46A654E-616F-A742-8C4C-6E75C70B2C88}" type="pres">
      <dgm:prSet presAssocID="{F219548E-4C73-4445-BC7C-75E152363D7B}" presName="rootComposite" presStyleCnt="0"/>
      <dgm:spPr/>
    </dgm:pt>
    <dgm:pt modelId="{2F62EAC0-33E5-D649-AEFD-096CA768E12F}" type="pres">
      <dgm:prSet presAssocID="{F219548E-4C73-4445-BC7C-75E152363D7B}" presName="rootText" presStyleLbl="node2" presStyleIdx="4" presStyleCnt="5">
        <dgm:presLayoutVars>
          <dgm:chPref val="3"/>
        </dgm:presLayoutVars>
      </dgm:prSet>
      <dgm:spPr/>
    </dgm:pt>
    <dgm:pt modelId="{94B2FC2B-8752-D846-8D27-C05DD180B34D}" type="pres">
      <dgm:prSet presAssocID="{F219548E-4C73-4445-BC7C-75E152363D7B}" presName="rootConnector" presStyleLbl="node2" presStyleIdx="4" presStyleCnt="5"/>
      <dgm:spPr/>
    </dgm:pt>
    <dgm:pt modelId="{8DCFF57C-CE81-1243-B26C-F2F3B8400EA7}" type="pres">
      <dgm:prSet presAssocID="{F219548E-4C73-4445-BC7C-75E152363D7B}" presName="hierChild4" presStyleCnt="0"/>
      <dgm:spPr/>
    </dgm:pt>
    <dgm:pt modelId="{9FB4A566-E7EE-4D45-997C-1469752EE966}" type="pres">
      <dgm:prSet presAssocID="{F219548E-4C73-4445-BC7C-75E152363D7B}" presName="hierChild5" presStyleCnt="0"/>
      <dgm:spPr/>
    </dgm:pt>
    <dgm:pt modelId="{E3324E8E-1B53-5A46-B8C2-DE82308CFBE7}" type="pres">
      <dgm:prSet presAssocID="{B670736F-BD8D-1A49-8A04-69C35C8ED84E}" presName="hierChild3" presStyleCnt="0"/>
      <dgm:spPr/>
    </dgm:pt>
  </dgm:ptLst>
  <dgm:cxnLst>
    <dgm:cxn modelId="{1402A204-EDA3-C245-8369-4D682F62323C}" type="presOf" srcId="{7F7D3D04-B8AE-C641-A0BB-649858F6F16A}" destId="{814C56D1-7F00-DF4E-BE89-BFC39D017288}" srcOrd="1" destOrd="0" presId="urn:microsoft.com/office/officeart/2005/8/layout/orgChart1"/>
    <dgm:cxn modelId="{62723607-A306-3045-BC61-FB1C9403A94E}" type="presOf" srcId="{73A3D2EF-032A-D044-A1B1-F4A99CDA89AC}" destId="{6D56BFE3-C8B9-DB4B-881C-325C6A1B77DE}" srcOrd="1" destOrd="0" presId="urn:microsoft.com/office/officeart/2005/8/layout/orgChart1"/>
    <dgm:cxn modelId="{DB179E1D-9845-124E-8E59-F0E927427CE5}" type="presOf" srcId="{5174B754-227A-794F-9450-76EB791C902A}" destId="{4203A5E3-E486-9341-8E43-E5A98BE12608}" srcOrd="0" destOrd="0" presId="urn:microsoft.com/office/officeart/2005/8/layout/orgChart1"/>
    <dgm:cxn modelId="{9A31CB34-D4D4-5146-A155-A61786828FDB}" srcId="{5174B754-227A-794F-9450-76EB791C902A}" destId="{B670736F-BD8D-1A49-8A04-69C35C8ED84E}" srcOrd="1" destOrd="0" parTransId="{0AB2ADAF-C91C-7347-AE31-80F5BD80AD40}" sibTransId="{3A18F4AE-36FC-B34F-A977-7C0797F34981}"/>
    <dgm:cxn modelId="{50BE4336-2BA2-614A-A1CC-CFE9BA94FDCB}" type="presOf" srcId="{B083DD29-B598-F048-8405-375E7C3B7EAD}" destId="{6C032FF6-6CB0-0248-9D7C-DA4E28ECAC75}" srcOrd="0" destOrd="0" presId="urn:microsoft.com/office/officeart/2005/8/layout/orgChart1"/>
    <dgm:cxn modelId="{CFC0833F-EE86-C54D-9843-183996602330}" type="presOf" srcId="{F2F24BFD-6118-874A-8321-5276F27BB19E}" destId="{16894B33-0A76-5C48-BD70-35C72E3ACFED}" srcOrd="1" destOrd="0" presId="urn:microsoft.com/office/officeart/2005/8/layout/orgChart1"/>
    <dgm:cxn modelId="{7ADFA243-C1C2-7043-9B73-182CE4804847}" type="presOf" srcId="{A7D7721E-2E88-8447-A646-DC7E91B06316}" destId="{462BE4BD-55A0-5247-A6D3-84904991D74E}" srcOrd="0" destOrd="0" presId="urn:microsoft.com/office/officeart/2005/8/layout/orgChart1"/>
    <dgm:cxn modelId="{D2ADB746-79A9-1B4B-925D-563E1079F86D}" srcId="{B670736F-BD8D-1A49-8A04-69C35C8ED84E}" destId="{F2F24BFD-6118-874A-8321-5276F27BB19E}" srcOrd="2" destOrd="0" parTransId="{A7D7721E-2E88-8447-A646-DC7E91B06316}" sibTransId="{228F5C80-14ED-754D-9825-031DF0E842EA}"/>
    <dgm:cxn modelId="{7011036C-2351-E841-91FA-C03B9EA9E829}" type="presOf" srcId="{B670736F-BD8D-1A49-8A04-69C35C8ED84E}" destId="{112CFBF1-1133-DB40-8AD2-D8C6EBE63B2B}" srcOrd="1" destOrd="0" presId="urn:microsoft.com/office/officeart/2005/8/layout/orgChart1"/>
    <dgm:cxn modelId="{4CBBFC70-E3C3-0845-B2A6-4A37D168C2A9}" type="presOf" srcId="{FAB751BD-D63D-CA4E-96FA-A64A918093A6}" destId="{06EFC001-CE09-F24C-9C3F-D42E709B83F9}" srcOrd="0" destOrd="0" presId="urn:microsoft.com/office/officeart/2005/8/layout/orgChart1"/>
    <dgm:cxn modelId="{A9825377-34B7-BD4B-B51A-089290D63976}" type="presOf" srcId="{F2F24BFD-6118-874A-8321-5276F27BB19E}" destId="{D7576A33-28AC-D044-8B63-DF24E29C1A6B}" srcOrd="0" destOrd="0" presId="urn:microsoft.com/office/officeart/2005/8/layout/orgChart1"/>
    <dgm:cxn modelId="{A974079D-5CF7-6D4C-97EA-B22618BA91A3}" srcId="{B670736F-BD8D-1A49-8A04-69C35C8ED84E}" destId="{73A3D2EF-032A-D044-A1B1-F4A99CDA89AC}" srcOrd="3" destOrd="0" parTransId="{B083DD29-B598-F048-8405-375E7C3B7EAD}" sibTransId="{FDD39800-E0A6-E145-9630-542F19B587BE}"/>
    <dgm:cxn modelId="{2BF16D9D-45A2-EC4F-ACA4-ED3422FD36C2}" srcId="{B670736F-BD8D-1A49-8A04-69C35C8ED84E}" destId="{F219548E-4C73-4445-BC7C-75E152363D7B}" srcOrd="4" destOrd="0" parTransId="{238A62D1-77E5-0F44-941E-BF7461A74D91}" sibTransId="{8C9DF8C3-A890-9744-913D-41DD9F4A2FF9}"/>
    <dgm:cxn modelId="{2A09E4A1-0FD0-AE44-A256-48FF0EF2FC47}" type="presOf" srcId="{FAB751BD-D63D-CA4E-96FA-A64A918093A6}" destId="{DB15FF81-2577-0B45-BE3F-3C970FEA2155}" srcOrd="1" destOrd="0" presId="urn:microsoft.com/office/officeart/2005/8/layout/orgChart1"/>
    <dgm:cxn modelId="{3A9C94A3-D7BE-5A47-9CBB-FD618FFE4761}" type="presOf" srcId="{4EA6CEF3-78B4-264E-8BA0-FF8BE1C175F2}" destId="{66715A02-B710-9F42-A2C8-7A58465DF35F}" srcOrd="1" destOrd="0" presId="urn:microsoft.com/office/officeart/2005/8/layout/orgChart1"/>
    <dgm:cxn modelId="{4F2686A8-3B3F-C140-AC82-49CA5F3EF0AA}" srcId="{5174B754-227A-794F-9450-76EB791C902A}" destId="{4EA6CEF3-78B4-264E-8BA0-FF8BE1C175F2}" srcOrd="0" destOrd="0" parTransId="{163ABD33-FA19-5842-AC28-4ABF68A5369F}" sibTransId="{64505330-97F4-9048-8E66-2148F453DCA4}"/>
    <dgm:cxn modelId="{B707FEB8-C99A-8A47-BA5C-F5B42919541A}" srcId="{B670736F-BD8D-1A49-8A04-69C35C8ED84E}" destId="{7F7D3D04-B8AE-C641-A0BB-649858F6F16A}" srcOrd="0" destOrd="0" parTransId="{E80D0755-5667-564F-BF0D-D2C231C74A8A}" sibTransId="{15ABDED6-7872-AE4E-8018-FECBC0FDE48B}"/>
    <dgm:cxn modelId="{7096C7B9-FF56-734C-BE07-66FFEC92B54E}" type="presOf" srcId="{7F7D3D04-B8AE-C641-A0BB-649858F6F16A}" destId="{B6C747A0-30A7-0D43-BEE6-4D64F24D8A81}" srcOrd="0" destOrd="0" presId="urn:microsoft.com/office/officeart/2005/8/layout/orgChart1"/>
    <dgm:cxn modelId="{5BE6F1BE-11E3-D84D-B844-A832B91350F9}" type="presOf" srcId="{F219548E-4C73-4445-BC7C-75E152363D7B}" destId="{2F62EAC0-33E5-D649-AEFD-096CA768E12F}" srcOrd="0" destOrd="0" presId="urn:microsoft.com/office/officeart/2005/8/layout/orgChart1"/>
    <dgm:cxn modelId="{8A2C6CC1-D993-A547-A6C2-4B553118392D}" type="presOf" srcId="{F219548E-4C73-4445-BC7C-75E152363D7B}" destId="{94B2FC2B-8752-D846-8D27-C05DD180B34D}" srcOrd="1" destOrd="0" presId="urn:microsoft.com/office/officeart/2005/8/layout/orgChart1"/>
    <dgm:cxn modelId="{ACD0C8C7-C18D-B94A-A1E6-F89A1D3FD130}" type="presOf" srcId="{B670736F-BD8D-1A49-8A04-69C35C8ED84E}" destId="{FDA4EC0F-0C9D-A043-8214-F523EE73DE4E}" srcOrd="0" destOrd="0" presId="urn:microsoft.com/office/officeart/2005/8/layout/orgChart1"/>
    <dgm:cxn modelId="{491767C8-571A-8B4D-BFF1-EAA7F4DB8DE1}" type="presOf" srcId="{E80D0755-5667-564F-BF0D-D2C231C74A8A}" destId="{553E943C-48FB-E043-9429-056C48A5211A}" srcOrd="0" destOrd="0" presId="urn:microsoft.com/office/officeart/2005/8/layout/orgChart1"/>
    <dgm:cxn modelId="{914D0CCD-3CFB-5A46-8249-A10760589EC4}" type="presOf" srcId="{238A62D1-77E5-0F44-941E-BF7461A74D91}" destId="{0BB3014D-2A20-C948-A306-A0994D6D8AB8}" srcOrd="0" destOrd="0" presId="urn:microsoft.com/office/officeart/2005/8/layout/orgChart1"/>
    <dgm:cxn modelId="{1433DBDC-7A50-574C-BACF-13BD52FFBECB}" type="presOf" srcId="{E830B978-585B-204F-9FDA-E04FB69B4F30}" destId="{46C11281-F03F-3648-8A1A-1EB4146C3024}" srcOrd="0" destOrd="0" presId="urn:microsoft.com/office/officeart/2005/8/layout/orgChart1"/>
    <dgm:cxn modelId="{1F815DF2-A134-3241-8A6A-87C623C17BA2}" type="presOf" srcId="{73A3D2EF-032A-D044-A1B1-F4A99CDA89AC}" destId="{33E40DB5-E305-8747-BFD7-FC506B3A265B}" srcOrd="0" destOrd="0" presId="urn:microsoft.com/office/officeart/2005/8/layout/orgChart1"/>
    <dgm:cxn modelId="{3FCDBDF7-4AED-0941-A261-52DCF1BEA294}" type="presOf" srcId="{4EA6CEF3-78B4-264E-8BA0-FF8BE1C175F2}" destId="{731E72F2-9DEC-9B41-9DAC-DA2BB2F0728B}" srcOrd="0" destOrd="0" presId="urn:microsoft.com/office/officeart/2005/8/layout/orgChart1"/>
    <dgm:cxn modelId="{3DDB1DFD-0E26-F84D-99F2-0821E0B7F248}" srcId="{B670736F-BD8D-1A49-8A04-69C35C8ED84E}" destId="{FAB751BD-D63D-CA4E-96FA-A64A918093A6}" srcOrd="1" destOrd="0" parTransId="{E830B978-585B-204F-9FDA-E04FB69B4F30}" sibTransId="{7D384785-E796-CB44-93AD-5A7BBD8EC208}"/>
    <dgm:cxn modelId="{2B75B53F-9916-D54A-B7B0-40762ED69EC8}" type="presParOf" srcId="{4203A5E3-E486-9341-8E43-E5A98BE12608}" destId="{7C958257-ED30-9946-94E3-AB4D626D8382}" srcOrd="0" destOrd="0" presId="urn:microsoft.com/office/officeart/2005/8/layout/orgChart1"/>
    <dgm:cxn modelId="{294ACAA4-A939-0F4A-B96B-C2869F2BF23B}" type="presParOf" srcId="{7C958257-ED30-9946-94E3-AB4D626D8382}" destId="{2CD24A6A-29E5-E841-AC0C-E246DB2BBC48}" srcOrd="0" destOrd="0" presId="urn:microsoft.com/office/officeart/2005/8/layout/orgChart1"/>
    <dgm:cxn modelId="{ABAB349D-FC8E-1641-BBEC-D47969114871}" type="presParOf" srcId="{2CD24A6A-29E5-E841-AC0C-E246DB2BBC48}" destId="{731E72F2-9DEC-9B41-9DAC-DA2BB2F0728B}" srcOrd="0" destOrd="0" presId="urn:microsoft.com/office/officeart/2005/8/layout/orgChart1"/>
    <dgm:cxn modelId="{DAF880C4-2E7F-4D46-A0BC-F12711A0787B}" type="presParOf" srcId="{2CD24A6A-29E5-E841-AC0C-E246DB2BBC48}" destId="{66715A02-B710-9F42-A2C8-7A58465DF35F}" srcOrd="1" destOrd="0" presId="urn:microsoft.com/office/officeart/2005/8/layout/orgChart1"/>
    <dgm:cxn modelId="{4A0BCCC9-01E8-F14D-A2EE-C5BFA735BEBF}" type="presParOf" srcId="{7C958257-ED30-9946-94E3-AB4D626D8382}" destId="{08A5DA18-4264-F348-996B-6D42BC705A18}" srcOrd="1" destOrd="0" presId="urn:microsoft.com/office/officeart/2005/8/layout/orgChart1"/>
    <dgm:cxn modelId="{23EBDB2A-90BE-EC4E-90E0-627A12A17029}" type="presParOf" srcId="{7C958257-ED30-9946-94E3-AB4D626D8382}" destId="{12E6AD1E-2623-AC46-A2F1-4691C3371698}" srcOrd="2" destOrd="0" presId="urn:microsoft.com/office/officeart/2005/8/layout/orgChart1"/>
    <dgm:cxn modelId="{18E0AF80-40F8-054B-942D-8F0C0135D4B3}" type="presParOf" srcId="{4203A5E3-E486-9341-8E43-E5A98BE12608}" destId="{52C4926A-4B25-B541-B834-8D1B3A7DEA2D}" srcOrd="1" destOrd="0" presId="urn:microsoft.com/office/officeart/2005/8/layout/orgChart1"/>
    <dgm:cxn modelId="{155FE699-69B9-8F4C-8D47-8F89C6CDDCEF}" type="presParOf" srcId="{52C4926A-4B25-B541-B834-8D1B3A7DEA2D}" destId="{20116295-C2A8-CF4A-A218-E7876DBEEC07}" srcOrd="0" destOrd="0" presId="urn:microsoft.com/office/officeart/2005/8/layout/orgChart1"/>
    <dgm:cxn modelId="{26C22EB4-005C-2A4B-930A-3FDE2302C246}" type="presParOf" srcId="{20116295-C2A8-CF4A-A218-E7876DBEEC07}" destId="{FDA4EC0F-0C9D-A043-8214-F523EE73DE4E}" srcOrd="0" destOrd="0" presId="urn:microsoft.com/office/officeart/2005/8/layout/orgChart1"/>
    <dgm:cxn modelId="{1687EA2E-0C13-6C40-B90B-2F6B507DA43A}" type="presParOf" srcId="{20116295-C2A8-CF4A-A218-E7876DBEEC07}" destId="{112CFBF1-1133-DB40-8AD2-D8C6EBE63B2B}" srcOrd="1" destOrd="0" presId="urn:microsoft.com/office/officeart/2005/8/layout/orgChart1"/>
    <dgm:cxn modelId="{0ECFFFA7-A72A-5A4F-8B99-FCE7738159B0}" type="presParOf" srcId="{52C4926A-4B25-B541-B834-8D1B3A7DEA2D}" destId="{172716C2-6653-E547-9B31-1232311D4847}" srcOrd="1" destOrd="0" presId="urn:microsoft.com/office/officeart/2005/8/layout/orgChart1"/>
    <dgm:cxn modelId="{35446C57-1B54-B947-82CB-F7064803EDC2}" type="presParOf" srcId="{172716C2-6653-E547-9B31-1232311D4847}" destId="{553E943C-48FB-E043-9429-056C48A5211A}" srcOrd="0" destOrd="0" presId="urn:microsoft.com/office/officeart/2005/8/layout/orgChart1"/>
    <dgm:cxn modelId="{DFD93997-E088-DF49-B673-9F486F56E2E0}" type="presParOf" srcId="{172716C2-6653-E547-9B31-1232311D4847}" destId="{26F4A1C4-FC12-1F44-BB97-B404EC49FC32}" srcOrd="1" destOrd="0" presId="urn:microsoft.com/office/officeart/2005/8/layout/orgChart1"/>
    <dgm:cxn modelId="{D9DD0970-7954-A643-9972-AB076ACD3CB2}" type="presParOf" srcId="{26F4A1C4-FC12-1F44-BB97-B404EC49FC32}" destId="{6098E7F4-6E12-D74F-8240-56BB482E7126}" srcOrd="0" destOrd="0" presId="urn:microsoft.com/office/officeart/2005/8/layout/orgChart1"/>
    <dgm:cxn modelId="{469897DE-2CA2-4146-8165-1441CC816A09}" type="presParOf" srcId="{6098E7F4-6E12-D74F-8240-56BB482E7126}" destId="{B6C747A0-30A7-0D43-BEE6-4D64F24D8A81}" srcOrd="0" destOrd="0" presId="urn:microsoft.com/office/officeart/2005/8/layout/orgChart1"/>
    <dgm:cxn modelId="{7E91EF58-6933-8C42-8C46-BD8ADD147852}" type="presParOf" srcId="{6098E7F4-6E12-D74F-8240-56BB482E7126}" destId="{814C56D1-7F00-DF4E-BE89-BFC39D017288}" srcOrd="1" destOrd="0" presId="urn:microsoft.com/office/officeart/2005/8/layout/orgChart1"/>
    <dgm:cxn modelId="{F2290DB6-9058-7F47-9FDF-0BD1576770A4}" type="presParOf" srcId="{26F4A1C4-FC12-1F44-BB97-B404EC49FC32}" destId="{3B43B6CB-B979-AD46-9885-B73AA6C446CE}" srcOrd="1" destOrd="0" presId="urn:microsoft.com/office/officeart/2005/8/layout/orgChart1"/>
    <dgm:cxn modelId="{964FFD34-76CC-C842-AFBC-C7553970711E}" type="presParOf" srcId="{26F4A1C4-FC12-1F44-BB97-B404EC49FC32}" destId="{4E5FE882-0DB6-2A4D-8E06-C51AC542EB4E}" srcOrd="2" destOrd="0" presId="urn:microsoft.com/office/officeart/2005/8/layout/orgChart1"/>
    <dgm:cxn modelId="{C4733001-49A6-E64C-B8A6-2F65BBA61A50}" type="presParOf" srcId="{172716C2-6653-E547-9B31-1232311D4847}" destId="{46C11281-F03F-3648-8A1A-1EB4146C3024}" srcOrd="2" destOrd="0" presId="urn:microsoft.com/office/officeart/2005/8/layout/orgChart1"/>
    <dgm:cxn modelId="{773B7035-4F71-8340-A080-1579AF88AEAA}" type="presParOf" srcId="{172716C2-6653-E547-9B31-1232311D4847}" destId="{F1789E81-D810-D543-87F6-A6A06D0E1BAC}" srcOrd="3" destOrd="0" presId="urn:microsoft.com/office/officeart/2005/8/layout/orgChart1"/>
    <dgm:cxn modelId="{74B48943-BEFA-704F-AD1A-3B341ED1AB73}" type="presParOf" srcId="{F1789E81-D810-D543-87F6-A6A06D0E1BAC}" destId="{3FF2A651-48D0-BA4F-97B0-CD88E6995CF7}" srcOrd="0" destOrd="0" presId="urn:microsoft.com/office/officeart/2005/8/layout/orgChart1"/>
    <dgm:cxn modelId="{84AFDDD5-4B5E-3743-8E72-87F029918A81}" type="presParOf" srcId="{3FF2A651-48D0-BA4F-97B0-CD88E6995CF7}" destId="{06EFC001-CE09-F24C-9C3F-D42E709B83F9}" srcOrd="0" destOrd="0" presId="urn:microsoft.com/office/officeart/2005/8/layout/orgChart1"/>
    <dgm:cxn modelId="{72EE2CE7-7636-534B-BAF3-96EF9A9B74F0}" type="presParOf" srcId="{3FF2A651-48D0-BA4F-97B0-CD88E6995CF7}" destId="{DB15FF81-2577-0B45-BE3F-3C970FEA2155}" srcOrd="1" destOrd="0" presId="urn:microsoft.com/office/officeart/2005/8/layout/orgChart1"/>
    <dgm:cxn modelId="{3012F546-11E5-5346-AE98-DB3979E1F1D2}" type="presParOf" srcId="{F1789E81-D810-D543-87F6-A6A06D0E1BAC}" destId="{9FC6AC06-4034-E64D-9F97-8134C66E7BB5}" srcOrd="1" destOrd="0" presId="urn:microsoft.com/office/officeart/2005/8/layout/orgChart1"/>
    <dgm:cxn modelId="{B9FB226E-D1BD-5942-8666-2C641E68F0D6}" type="presParOf" srcId="{F1789E81-D810-D543-87F6-A6A06D0E1BAC}" destId="{F28929F3-8EF3-A74B-8A6A-B7159A1568E3}" srcOrd="2" destOrd="0" presId="urn:microsoft.com/office/officeart/2005/8/layout/orgChart1"/>
    <dgm:cxn modelId="{D7708226-785E-794A-AC29-C6295418A8B5}" type="presParOf" srcId="{172716C2-6653-E547-9B31-1232311D4847}" destId="{462BE4BD-55A0-5247-A6D3-84904991D74E}" srcOrd="4" destOrd="0" presId="urn:microsoft.com/office/officeart/2005/8/layout/orgChart1"/>
    <dgm:cxn modelId="{32098B8B-C10F-524C-B05E-28AF7A509706}" type="presParOf" srcId="{172716C2-6653-E547-9B31-1232311D4847}" destId="{BB17272E-EC6D-374A-B4C8-736FE5D1AA5F}" srcOrd="5" destOrd="0" presId="urn:microsoft.com/office/officeart/2005/8/layout/orgChart1"/>
    <dgm:cxn modelId="{7036AE62-386E-1E49-B503-20579427F0C1}" type="presParOf" srcId="{BB17272E-EC6D-374A-B4C8-736FE5D1AA5F}" destId="{7AF4FD75-EBD1-5747-B53C-E341E1AA80F7}" srcOrd="0" destOrd="0" presId="urn:microsoft.com/office/officeart/2005/8/layout/orgChart1"/>
    <dgm:cxn modelId="{69715E37-3A0B-6E49-9DD0-3CF9BD389739}" type="presParOf" srcId="{7AF4FD75-EBD1-5747-B53C-E341E1AA80F7}" destId="{D7576A33-28AC-D044-8B63-DF24E29C1A6B}" srcOrd="0" destOrd="0" presId="urn:microsoft.com/office/officeart/2005/8/layout/orgChart1"/>
    <dgm:cxn modelId="{F767CC26-04BF-6B43-861C-3C24CFF584BE}" type="presParOf" srcId="{7AF4FD75-EBD1-5747-B53C-E341E1AA80F7}" destId="{16894B33-0A76-5C48-BD70-35C72E3ACFED}" srcOrd="1" destOrd="0" presId="urn:microsoft.com/office/officeart/2005/8/layout/orgChart1"/>
    <dgm:cxn modelId="{6E0F36E8-1185-8F4E-A1D3-D92F9FCF5F35}" type="presParOf" srcId="{BB17272E-EC6D-374A-B4C8-736FE5D1AA5F}" destId="{A8D418EE-FCB4-3340-BFCA-EFFD6436D099}" srcOrd="1" destOrd="0" presId="urn:microsoft.com/office/officeart/2005/8/layout/orgChart1"/>
    <dgm:cxn modelId="{56532CF6-4737-2741-9D81-C9416561A3FA}" type="presParOf" srcId="{BB17272E-EC6D-374A-B4C8-736FE5D1AA5F}" destId="{91A60881-AD67-F24D-AFA9-508E3073727C}" srcOrd="2" destOrd="0" presId="urn:microsoft.com/office/officeart/2005/8/layout/orgChart1"/>
    <dgm:cxn modelId="{AB46044D-A91A-6A43-ACC4-669911724B34}" type="presParOf" srcId="{172716C2-6653-E547-9B31-1232311D4847}" destId="{6C032FF6-6CB0-0248-9D7C-DA4E28ECAC75}" srcOrd="6" destOrd="0" presId="urn:microsoft.com/office/officeart/2005/8/layout/orgChart1"/>
    <dgm:cxn modelId="{A3B4A840-83CC-CE43-86C9-908EEB8B7513}" type="presParOf" srcId="{172716C2-6653-E547-9B31-1232311D4847}" destId="{E54946FA-83FC-8A47-95C9-B68666C666F4}" srcOrd="7" destOrd="0" presId="urn:microsoft.com/office/officeart/2005/8/layout/orgChart1"/>
    <dgm:cxn modelId="{4BFA8C9F-F038-5943-88E8-5B0940F67C5E}" type="presParOf" srcId="{E54946FA-83FC-8A47-95C9-B68666C666F4}" destId="{00455056-E913-7E48-BF78-E1D587A755A0}" srcOrd="0" destOrd="0" presId="urn:microsoft.com/office/officeart/2005/8/layout/orgChart1"/>
    <dgm:cxn modelId="{C909699B-6499-6C44-AD1D-C344E0FA3FA0}" type="presParOf" srcId="{00455056-E913-7E48-BF78-E1D587A755A0}" destId="{33E40DB5-E305-8747-BFD7-FC506B3A265B}" srcOrd="0" destOrd="0" presId="urn:microsoft.com/office/officeart/2005/8/layout/orgChart1"/>
    <dgm:cxn modelId="{BB0C4B55-C714-6847-B19D-F03789473403}" type="presParOf" srcId="{00455056-E913-7E48-BF78-E1D587A755A0}" destId="{6D56BFE3-C8B9-DB4B-881C-325C6A1B77DE}" srcOrd="1" destOrd="0" presId="urn:microsoft.com/office/officeart/2005/8/layout/orgChart1"/>
    <dgm:cxn modelId="{B8D87C07-4D1B-3141-AC68-7D188A4B5DFD}" type="presParOf" srcId="{E54946FA-83FC-8A47-95C9-B68666C666F4}" destId="{C70AED90-FA97-2844-9EBD-2A3C818D4664}" srcOrd="1" destOrd="0" presId="urn:microsoft.com/office/officeart/2005/8/layout/orgChart1"/>
    <dgm:cxn modelId="{D7F92E62-7F47-6F42-B9EC-FC2406A2EB7F}" type="presParOf" srcId="{E54946FA-83FC-8A47-95C9-B68666C666F4}" destId="{0FBB89CA-0AD9-3D4C-80F0-84B4656E42A8}" srcOrd="2" destOrd="0" presId="urn:microsoft.com/office/officeart/2005/8/layout/orgChart1"/>
    <dgm:cxn modelId="{63907B28-A0BC-B84A-83DA-F2EF046F6759}" type="presParOf" srcId="{172716C2-6653-E547-9B31-1232311D4847}" destId="{0BB3014D-2A20-C948-A306-A0994D6D8AB8}" srcOrd="8" destOrd="0" presId="urn:microsoft.com/office/officeart/2005/8/layout/orgChart1"/>
    <dgm:cxn modelId="{BE3B71AE-2C50-DB43-92C3-2131F326D857}" type="presParOf" srcId="{172716C2-6653-E547-9B31-1232311D4847}" destId="{011F6DC4-A820-814F-B3FF-641ABAB37F5B}" srcOrd="9" destOrd="0" presId="urn:microsoft.com/office/officeart/2005/8/layout/orgChart1"/>
    <dgm:cxn modelId="{4DE9D17B-F060-3842-9A73-4904F9614469}" type="presParOf" srcId="{011F6DC4-A820-814F-B3FF-641ABAB37F5B}" destId="{E46A654E-616F-A742-8C4C-6E75C70B2C88}" srcOrd="0" destOrd="0" presId="urn:microsoft.com/office/officeart/2005/8/layout/orgChart1"/>
    <dgm:cxn modelId="{C3E3A556-3011-7843-B9F8-CA5FD2722A99}" type="presParOf" srcId="{E46A654E-616F-A742-8C4C-6E75C70B2C88}" destId="{2F62EAC0-33E5-D649-AEFD-096CA768E12F}" srcOrd="0" destOrd="0" presId="urn:microsoft.com/office/officeart/2005/8/layout/orgChart1"/>
    <dgm:cxn modelId="{FA1637AD-60C2-EB4E-8677-77A3C52884C6}" type="presParOf" srcId="{E46A654E-616F-A742-8C4C-6E75C70B2C88}" destId="{94B2FC2B-8752-D846-8D27-C05DD180B34D}" srcOrd="1" destOrd="0" presId="urn:microsoft.com/office/officeart/2005/8/layout/orgChart1"/>
    <dgm:cxn modelId="{3FAF9CCC-0964-C64B-A3A7-E5986A93B29A}" type="presParOf" srcId="{011F6DC4-A820-814F-B3FF-641ABAB37F5B}" destId="{8DCFF57C-CE81-1243-B26C-F2F3B8400EA7}" srcOrd="1" destOrd="0" presId="urn:microsoft.com/office/officeart/2005/8/layout/orgChart1"/>
    <dgm:cxn modelId="{951D5837-D38B-DD42-932F-322D90E5137D}" type="presParOf" srcId="{011F6DC4-A820-814F-B3FF-641ABAB37F5B}" destId="{9FB4A566-E7EE-4D45-997C-1469752EE966}" srcOrd="2" destOrd="0" presId="urn:microsoft.com/office/officeart/2005/8/layout/orgChart1"/>
    <dgm:cxn modelId="{F0B507F6-674F-B047-8E32-553CAA2371C7}" type="presParOf" srcId="{52C4926A-4B25-B541-B834-8D1B3A7DEA2D}" destId="{E3324E8E-1B53-5A46-B8C2-DE82308CFBE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5C3F07-2F20-1241-B92F-CFEF4E8D094A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E2E0BFA-2186-494B-A1D5-3A8C3A2177E6}">
      <dgm:prSet phldrT="[텍스트]"/>
      <dgm:spPr/>
      <dgm:t>
        <a:bodyPr/>
        <a:lstStyle/>
        <a:p>
          <a:pPr latinLnBrk="1"/>
          <a:r>
            <a:rPr lang="ru-RU" altLang="ko-KR" dirty="0" err="1"/>
            <a:t>Расмотрение</a:t>
          </a:r>
          <a:r>
            <a:rPr lang="ru-RU" altLang="ko-KR" dirty="0"/>
            <a:t> </a:t>
          </a:r>
          <a:endParaRPr lang="ko-KR" altLang="en-US" dirty="0"/>
        </a:p>
      </dgm:t>
    </dgm:pt>
    <dgm:pt modelId="{8D7E4911-F4DF-094A-A280-8C36898E9565}" type="parTrans" cxnId="{3F4DC2B1-FA8C-9F4C-B5AB-DEDC6F06C88D}">
      <dgm:prSet/>
      <dgm:spPr/>
      <dgm:t>
        <a:bodyPr/>
        <a:lstStyle/>
        <a:p>
          <a:pPr latinLnBrk="1"/>
          <a:endParaRPr lang="ko-KR" altLang="en-US"/>
        </a:p>
      </dgm:t>
    </dgm:pt>
    <dgm:pt modelId="{A272E00F-84E3-614D-A522-CA0C182368A7}" type="sibTrans" cxnId="{3F4DC2B1-FA8C-9F4C-B5AB-DEDC6F06C88D}">
      <dgm:prSet/>
      <dgm:spPr/>
      <dgm:t>
        <a:bodyPr/>
        <a:lstStyle/>
        <a:p>
          <a:pPr latinLnBrk="1"/>
          <a:endParaRPr lang="ko-KR" altLang="en-US"/>
        </a:p>
      </dgm:t>
    </dgm:pt>
    <dgm:pt modelId="{3B726EE4-60D8-3D40-A5DD-1B8091903B64}">
      <dgm:prSet phldrT="[텍스트]" custT="1"/>
      <dgm:spPr/>
      <dgm:t>
        <a:bodyPr/>
        <a:lstStyle/>
        <a:p>
          <a:pPr latinLnBrk="1"/>
          <a:r>
            <a:rPr lang="ru-RU" altLang="ko-KR" sz="900" dirty="0"/>
            <a:t>Более 21 этажа
Более 100 000 м2
Многофункциональные объекты, более 3000 предпродажных, 
Более 20 семей, </a:t>
          </a:r>
          <a:endParaRPr lang="ko-KR" altLang="en-US" sz="900" dirty="0">
            <a:solidFill>
              <a:srgbClr val="FF0000"/>
            </a:solidFill>
          </a:endParaRPr>
        </a:p>
      </dgm:t>
    </dgm:pt>
    <dgm:pt modelId="{28B1E52C-25FF-6B4E-A370-A5B824D5E077}" type="parTrans" cxnId="{FF62F1C3-7AA1-7E4E-84EF-EA691B6011CB}">
      <dgm:prSet/>
      <dgm:spPr/>
      <dgm:t>
        <a:bodyPr/>
        <a:lstStyle/>
        <a:p>
          <a:pPr latinLnBrk="1"/>
          <a:endParaRPr lang="ko-KR" altLang="en-US"/>
        </a:p>
      </dgm:t>
    </dgm:pt>
    <dgm:pt modelId="{E368E865-583E-B340-873E-7A92BAA6CEF4}" type="sibTrans" cxnId="{FF62F1C3-7AA1-7E4E-84EF-EA691B6011CB}">
      <dgm:prSet/>
      <dgm:spPr/>
      <dgm:t>
        <a:bodyPr/>
        <a:lstStyle/>
        <a:p>
          <a:pPr latinLnBrk="1"/>
          <a:endParaRPr lang="ko-KR" altLang="en-US"/>
        </a:p>
      </dgm:t>
    </dgm:pt>
    <dgm:pt modelId="{251EABEC-8E0E-A647-8E79-A0294C7A5E97}">
      <dgm:prSet phldrT="[텍스트]"/>
      <dgm:spPr/>
      <dgm:t>
        <a:bodyPr/>
        <a:lstStyle/>
        <a:p>
          <a:pPr latinLnBrk="1"/>
          <a:r>
            <a:rPr lang="ru-RU" b="0" i="0" dirty="0"/>
            <a:t>Архитектурно-</a:t>
          </a:r>
          <a:r>
            <a:rPr lang="en-US" b="0" i="0" dirty="0"/>
            <a:t> </a:t>
          </a:r>
          <a:r>
            <a:rPr lang="ru-RU" b="0" i="0" dirty="0"/>
            <a:t>строительная     экспертиза</a:t>
          </a:r>
          <a:endParaRPr lang="ko-KR" altLang="en-US" b="0" u="none" dirty="0">
            <a:solidFill>
              <a:schemeClr val="bg1"/>
            </a:solidFill>
          </a:endParaRPr>
        </a:p>
      </dgm:t>
    </dgm:pt>
    <dgm:pt modelId="{C96E6E18-3669-F941-881B-6A3812C80771}" type="parTrans" cxnId="{B4122FC6-4904-5E48-B690-D0466FAD6567}">
      <dgm:prSet/>
      <dgm:spPr/>
      <dgm:t>
        <a:bodyPr/>
        <a:lstStyle/>
        <a:p>
          <a:pPr latinLnBrk="1"/>
          <a:endParaRPr lang="ko-KR" altLang="en-US"/>
        </a:p>
      </dgm:t>
    </dgm:pt>
    <dgm:pt modelId="{B8B5D995-771D-6343-978F-9F2729329A6E}" type="sibTrans" cxnId="{B4122FC6-4904-5E48-B690-D0466FAD6567}">
      <dgm:prSet/>
      <dgm:spPr/>
      <dgm:t>
        <a:bodyPr/>
        <a:lstStyle/>
        <a:p>
          <a:pPr latinLnBrk="1"/>
          <a:endParaRPr lang="ko-KR" altLang="en-US"/>
        </a:p>
      </dgm:t>
    </dgm:pt>
    <dgm:pt modelId="{FC42C81A-83D4-9548-957A-7DF7CE4B2F6C}">
      <dgm:prSet phldrT="[텍스트]" custT="1"/>
      <dgm:spPr/>
      <dgm:t>
        <a:bodyPr/>
        <a:lstStyle/>
        <a:p>
          <a:pPr latinLnBrk="1"/>
          <a:r>
            <a:rPr lang="ru-RU" altLang="en-US" sz="1000" dirty="0" err="1"/>
            <a:t>Хакимият</a:t>
          </a:r>
          <a:r>
            <a:rPr lang="ru-RU" altLang="en-US" sz="1000" dirty="0"/>
            <a:t> (Городской и районный)
Консультация с 13 или более</a:t>
          </a:r>
          <a:r>
            <a:rPr lang="en-US" altLang="en-US" sz="1000" dirty="0"/>
            <a:t>         </a:t>
          </a:r>
          <a:r>
            <a:rPr lang="ru-RU" altLang="en-US" sz="1000" dirty="0"/>
            <a:t>соответствующими департаментами</a:t>
          </a:r>
          <a:endParaRPr lang="ko-KR" altLang="en-US" sz="1000" dirty="0"/>
        </a:p>
      </dgm:t>
    </dgm:pt>
    <dgm:pt modelId="{9013C021-B93F-344B-9054-6F7EF4DD770E}" type="parTrans" cxnId="{732B8AC0-77F8-7649-A812-3EB060BFB348}">
      <dgm:prSet/>
      <dgm:spPr/>
      <dgm:t>
        <a:bodyPr/>
        <a:lstStyle/>
        <a:p>
          <a:pPr latinLnBrk="1"/>
          <a:endParaRPr lang="ko-KR" altLang="en-US"/>
        </a:p>
      </dgm:t>
    </dgm:pt>
    <dgm:pt modelId="{C9AF826B-ED08-5A45-BEAC-A5E74EE23BB0}" type="sibTrans" cxnId="{732B8AC0-77F8-7649-A812-3EB060BFB348}">
      <dgm:prSet/>
      <dgm:spPr/>
      <dgm:t>
        <a:bodyPr/>
        <a:lstStyle/>
        <a:p>
          <a:pPr latinLnBrk="1"/>
          <a:endParaRPr lang="ko-KR" altLang="en-US"/>
        </a:p>
      </dgm:t>
    </dgm:pt>
    <dgm:pt modelId="{7AE4B6E9-9E15-AC4C-A416-D298821FF58C}">
      <dgm:prSet phldrT="[텍스트]"/>
      <dgm:spPr/>
      <dgm:t>
        <a:bodyPr/>
        <a:lstStyle/>
        <a:p>
          <a:pPr latinLnBrk="1"/>
          <a:r>
            <a:rPr lang="ru-RU" b="0" i="0" dirty="0"/>
            <a:t>Информирование о </a:t>
          </a:r>
          <a:r>
            <a:rPr lang="ru-RU" b="0" i="0" dirty="0" err="1"/>
            <a:t>начале</a:t>
          </a:r>
          <a:r>
            <a:rPr lang="ru-RU" altLang="ko-KR" dirty="0" err="1"/>
            <a:t>строительства</a:t>
          </a:r>
          <a:endParaRPr lang="ko-KR" altLang="en-US" dirty="0"/>
        </a:p>
      </dgm:t>
    </dgm:pt>
    <dgm:pt modelId="{E3F91F45-BD3D-F54A-872E-8DC239851F92}" type="parTrans" cxnId="{CCE3ED2C-84DB-1340-AF14-5DAE316C1E37}">
      <dgm:prSet/>
      <dgm:spPr/>
      <dgm:t>
        <a:bodyPr/>
        <a:lstStyle/>
        <a:p>
          <a:pPr latinLnBrk="1"/>
          <a:endParaRPr lang="ko-KR" altLang="en-US"/>
        </a:p>
      </dgm:t>
    </dgm:pt>
    <dgm:pt modelId="{B6B8561D-139F-CB4A-A1E2-332DBA0E1430}" type="sibTrans" cxnId="{CCE3ED2C-84DB-1340-AF14-5DAE316C1E37}">
      <dgm:prSet/>
      <dgm:spPr/>
      <dgm:t>
        <a:bodyPr/>
        <a:lstStyle/>
        <a:p>
          <a:pPr latinLnBrk="1"/>
          <a:endParaRPr lang="ko-KR" altLang="en-US"/>
        </a:p>
      </dgm:t>
    </dgm:pt>
    <dgm:pt modelId="{1937FC5D-C029-0944-AB93-41BC4F7B342E}">
      <dgm:prSet phldrT="[텍스트]" custT="1"/>
      <dgm:spPr/>
      <dgm:t>
        <a:bodyPr/>
        <a:lstStyle/>
        <a:p>
          <a:pPr latinLnBrk="1"/>
          <a:r>
            <a:rPr lang="ru-RU" altLang="en-US" sz="900" dirty="0" err="1"/>
            <a:t>Хакимият</a:t>
          </a:r>
          <a:r>
            <a:rPr lang="ru-RU" altLang="en-US" sz="900" dirty="0"/>
            <a:t> </a:t>
          </a:r>
          <a:br>
            <a:rPr lang="ru-RU" altLang="en-US" sz="900" dirty="0"/>
          </a:br>
          <a:r>
            <a:rPr lang="ru-RU" altLang="en-US" sz="900" dirty="0"/>
            <a:t>(Городской и районный)</a:t>
          </a:r>
          <a:endParaRPr lang="ko-KR" altLang="en-US" sz="900" dirty="0"/>
        </a:p>
      </dgm:t>
    </dgm:pt>
    <dgm:pt modelId="{67AE6879-AC63-E542-AB58-4EA3A4AE8673}" type="parTrans" cxnId="{B224E2B6-CA42-384E-B84E-F403AC05F296}">
      <dgm:prSet/>
      <dgm:spPr/>
      <dgm:t>
        <a:bodyPr/>
        <a:lstStyle/>
        <a:p>
          <a:pPr latinLnBrk="1"/>
          <a:endParaRPr lang="ko-KR" altLang="en-US"/>
        </a:p>
      </dgm:t>
    </dgm:pt>
    <dgm:pt modelId="{16622D51-B028-6F46-98F4-984D7C49F1D4}" type="sibTrans" cxnId="{B224E2B6-CA42-384E-B84E-F403AC05F296}">
      <dgm:prSet/>
      <dgm:spPr/>
      <dgm:t>
        <a:bodyPr/>
        <a:lstStyle/>
        <a:p>
          <a:pPr latinLnBrk="1"/>
          <a:endParaRPr lang="ko-KR" altLang="en-US"/>
        </a:p>
      </dgm:t>
    </dgm:pt>
    <dgm:pt modelId="{3BC264AC-098B-4D40-870A-91659EB361B4}" type="pres">
      <dgm:prSet presAssocID="{325C3F07-2F20-1241-B92F-CFEF4E8D094A}" presName="rootnode" presStyleCnt="0">
        <dgm:presLayoutVars>
          <dgm:chMax/>
          <dgm:chPref/>
          <dgm:dir/>
          <dgm:animLvl val="lvl"/>
        </dgm:presLayoutVars>
      </dgm:prSet>
      <dgm:spPr/>
    </dgm:pt>
    <dgm:pt modelId="{0AA96E6B-F2FE-8A4B-AA45-038D8F612891}" type="pres">
      <dgm:prSet presAssocID="{1E2E0BFA-2186-494B-A1D5-3A8C3A2177E6}" presName="composite" presStyleCnt="0"/>
      <dgm:spPr/>
    </dgm:pt>
    <dgm:pt modelId="{7150CEF9-05E3-154B-8CD0-DD965CEDE571}" type="pres">
      <dgm:prSet presAssocID="{1E2E0BFA-2186-494B-A1D5-3A8C3A2177E6}" presName="bentUpArrow1" presStyleLbl="alignImgPlace1" presStyleIdx="0" presStyleCnt="2"/>
      <dgm:spPr/>
    </dgm:pt>
    <dgm:pt modelId="{8EF3E85C-57DF-B244-BFE5-89B0F5FC7D28}" type="pres">
      <dgm:prSet presAssocID="{1E2E0BFA-2186-494B-A1D5-3A8C3A2177E6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78E052E-977E-BD49-B746-514097EAB27D}" type="pres">
      <dgm:prSet presAssocID="{1E2E0BFA-2186-494B-A1D5-3A8C3A2177E6}" presName="ChildText" presStyleLbl="revTx" presStyleIdx="0" presStyleCnt="3" custScaleX="361805" custLinFactX="38190" custLinFactNeighborX="100000" custLinFactNeighborY="-13891">
        <dgm:presLayoutVars>
          <dgm:chMax val="0"/>
          <dgm:chPref val="0"/>
          <dgm:bulletEnabled val="1"/>
        </dgm:presLayoutVars>
      </dgm:prSet>
      <dgm:spPr/>
    </dgm:pt>
    <dgm:pt modelId="{A85D567E-B1B8-0344-8CD5-1F6558295E49}" type="pres">
      <dgm:prSet presAssocID="{A272E00F-84E3-614D-A522-CA0C182368A7}" presName="sibTrans" presStyleCnt="0"/>
      <dgm:spPr/>
    </dgm:pt>
    <dgm:pt modelId="{624662EB-741E-5A4A-A9A7-0E8D011FEBA4}" type="pres">
      <dgm:prSet presAssocID="{251EABEC-8E0E-A647-8E79-A0294C7A5E97}" presName="composite" presStyleCnt="0"/>
      <dgm:spPr/>
    </dgm:pt>
    <dgm:pt modelId="{0F2D57E7-E4DD-4E41-8DB1-EAAA865E2D81}" type="pres">
      <dgm:prSet presAssocID="{251EABEC-8E0E-A647-8E79-A0294C7A5E97}" presName="bentUpArrow1" presStyleLbl="alignImgPlace1" presStyleIdx="1" presStyleCnt="2"/>
      <dgm:spPr/>
    </dgm:pt>
    <dgm:pt modelId="{2662382B-479F-4E47-9462-620D1B0CEF3E}" type="pres">
      <dgm:prSet presAssocID="{251EABEC-8E0E-A647-8E79-A0294C7A5E97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506B5E5F-FA18-4F4C-9A50-030EF37A3149}" type="pres">
      <dgm:prSet presAssocID="{251EABEC-8E0E-A647-8E79-A0294C7A5E97}" presName="ChildText" presStyleLbl="revTx" presStyleIdx="1" presStyleCnt="3" custScaleX="282785" custLinFactNeighborX="88003" custLinFactNeighborY="-4240">
        <dgm:presLayoutVars>
          <dgm:chMax val="0"/>
          <dgm:chPref val="0"/>
          <dgm:bulletEnabled val="1"/>
        </dgm:presLayoutVars>
      </dgm:prSet>
      <dgm:spPr/>
    </dgm:pt>
    <dgm:pt modelId="{C9C7E6FA-EB2F-6F49-8339-DAA2CC54AA4C}" type="pres">
      <dgm:prSet presAssocID="{B8B5D995-771D-6343-978F-9F2729329A6E}" presName="sibTrans" presStyleCnt="0"/>
      <dgm:spPr/>
    </dgm:pt>
    <dgm:pt modelId="{EDDCC3CC-1A75-DD44-8907-F94C34C81A89}" type="pres">
      <dgm:prSet presAssocID="{7AE4B6E9-9E15-AC4C-A416-D298821FF58C}" presName="composite" presStyleCnt="0"/>
      <dgm:spPr/>
    </dgm:pt>
    <dgm:pt modelId="{3ED0715B-DFC0-2144-90E8-0B6954FCF7FD}" type="pres">
      <dgm:prSet presAssocID="{7AE4B6E9-9E15-AC4C-A416-D298821FF58C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CA53B4F-8C24-E743-B124-09492BB7FAC2}" type="pres">
      <dgm:prSet presAssocID="{7AE4B6E9-9E15-AC4C-A416-D298821FF58C}" presName="FinalChildText" presStyleLbl="revTx" presStyleIdx="2" presStyleCnt="3" custScaleX="98952" custLinFactNeighborX="8650" custLinFactNeighborY="-4846">
        <dgm:presLayoutVars>
          <dgm:chMax val="0"/>
          <dgm:chPref val="0"/>
          <dgm:bulletEnabled val="1"/>
        </dgm:presLayoutVars>
      </dgm:prSet>
      <dgm:spPr/>
    </dgm:pt>
  </dgm:ptLst>
  <dgm:cxnLst>
    <dgm:cxn modelId="{BBAE571D-A085-834A-ABBF-12E8239BA9BC}" type="presOf" srcId="{1E2E0BFA-2186-494B-A1D5-3A8C3A2177E6}" destId="{8EF3E85C-57DF-B244-BFE5-89B0F5FC7D28}" srcOrd="0" destOrd="0" presId="urn:microsoft.com/office/officeart/2005/8/layout/StepDownProcess"/>
    <dgm:cxn modelId="{4541FB20-1509-7149-A188-B340C20F91A8}" type="presOf" srcId="{325C3F07-2F20-1241-B92F-CFEF4E8D094A}" destId="{3BC264AC-098B-4D40-870A-91659EB361B4}" srcOrd="0" destOrd="0" presId="urn:microsoft.com/office/officeart/2005/8/layout/StepDownProcess"/>
    <dgm:cxn modelId="{CCE3ED2C-84DB-1340-AF14-5DAE316C1E37}" srcId="{325C3F07-2F20-1241-B92F-CFEF4E8D094A}" destId="{7AE4B6E9-9E15-AC4C-A416-D298821FF58C}" srcOrd="2" destOrd="0" parTransId="{E3F91F45-BD3D-F54A-872E-8DC239851F92}" sibTransId="{B6B8561D-139F-CB4A-A1E2-332DBA0E1430}"/>
    <dgm:cxn modelId="{C0D1599B-1122-884F-AA58-E0964B7C449F}" type="presOf" srcId="{3B726EE4-60D8-3D40-A5DD-1B8091903B64}" destId="{D78E052E-977E-BD49-B746-514097EAB27D}" srcOrd="0" destOrd="0" presId="urn:microsoft.com/office/officeart/2005/8/layout/StepDownProcess"/>
    <dgm:cxn modelId="{A2A282A2-40E9-D34C-920D-57E5A039EA85}" type="presOf" srcId="{FC42C81A-83D4-9548-957A-7DF7CE4B2F6C}" destId="{506B5E5F-FA18-4F4C-9A50-030EF37A3149}" srcOrd="0" destOrd="0" presId="urn:microsoft.com/office/officeart/2005/8/layout/StepDownProcess"/>
    <dgm:cxn modelId="{3F4DC2B1-FA8C-9F4C-B5AB-DEDC6F06C88D}" srcId="{325C3F07-2F20-1241-B92F-CFEF4E8D094A}" destId="{1E2E0BFA-2186-494B-A1D5-3A8C3A2177E6}" srcOrd="0" destOrd="0" parTransId="{8D7E4911-F4DF-094A-A280-8C36898E9565}" sibTransId="{A272E00F-84E3-614D-A522-CA0C182368A7}"/>
    <dgm:cxn modelId="{B224E2B6-CA42-384E-B84E-F403AC05F296}" srcId="{7AE4B6E9-9E15-AC4C-A416-D298821FF58C}" destId="{1937FC5D-C029-0944-AB93-41BC4F7B342E}" srcOrd="0" destOrd="0" parTransId="{67AE6879-AC63-E542-AB58-4EA3A4AE8673}" sibTransId="{16622D51-B028-6F46-98F4-984D7C49F1D4}"/>
    <dgm:cxn modelId="{732B8AC0-77F8-7649-A812-3EB060BFB348}" srcId="{251EABEC-8E0E-A647-8E79-A0294C7A5E97}" destId="{FC42C81A-83D4-9548-957A-7DF7CE4B2F6C}" srcOrd="0" destOrd="0" parTransId="{9013C021-B93F-344B-9054-6F7EF4DD770E}" sibTransId="{C9AF826B-ED08-5A45-BEAC-A5E74EE23BB0}"/>
    <dgm:cxn modelId="{FF62F1C3-7AA1-7E4E-84EF-EA691B6011CB}" srcId="{1E2E0BFA-2186-494B-A1D5-3A8C3A2177E6}" destId="{3B726EE4-60D8-3D40-A5DD-1B8091903B64}" srcOrd="0" destOrd="0" parTransId="{28B1E52C-25FF-6B4E-A370-A5B824D5E077}" sibTransId="{E368E865-583E-B340-873E-7A92BAA6CEF4}"/>
    <dgm:cxn modelId="{B4122FC6-4904-5E48-B690-D0466FAD6567}" srcId="{325C3F07-2F20-1241-B92F-CFEF4E8D094A}" destId="{251EABEC-8E0E-A647-8E79-A0294C7A5E97}" srcOrd="1" destOrd="0" parTransId="{C96E6E18-3669-F941-881B-6A3812C80771}" sibTransId="{B8B5D995-771D-6343-978F-9F2729329A6E}"/>
    <dgm:cxn modelId="{8BC2EBD2-A553-AC4F-8685-8B418D48D254}" type="presOf" srcId="{1937FC5D-C029-0944-AB93-41BC4F7B342E}" destId="{9CA53B4F-8C24-E743-B124-09492BB7FAC2}" srcOrd="0" destOrd="0" presId="urn:microsoft.com/office/officeart/2005/8/layout/StepDownProcess"/>
    <dgm:cxn modelId="{B74824E3-BFCB-124D-A0A3-DB2E3123774A}" type="presOf" srcId="{7AE4B6E9-9E15-AC4C-A416-D298821FF58C}" destId="{3ED0715B-DFC0-2144-90E8-0B6954FCF7FD}" srcOrd="0" destOrd="0" presId="urn:microsoft.com/office/officeart/2005/8/layout/StepDownProcess"/>
    <dgm:cxn modelId="{F6B9C2EE-7D5B-1944-9A36-53B40569762A}" type="presOf" srcId="{251EABEC-8E0E-A647-8E79-A0294C7A5E97}" destId="{2662382B-479F-4E47-9462-620D1B0CEF3E}" srcOrd="0" destOrd="0" presId="urn:microsoft.com/office/officeart/2005/8/layout/StepDownProcess"/>
    <dgm:cxn modelId="{F5250B5A-C400-2149-9F80-4463EAAE3E30}" type="presParOf" srcId="{3BC264AC-098B-4D40-870A-91659EB361B4}" destId="{0AA96E6B-F2FE-8A4B-AA45-038D8F612891}" srcOrd="0" destOrd="0" presId="urn:microsoft.com/office/officeart/2005/8/layout/StepDownProcess"/>
    <dgm:cxn modelId="{ABCFFEC8-B60E-4947-9AB6-959259CA8ADC}" type="presParOf" srcId="{0AA96E6B-F2FE-8A4B-AA45-038D8F612891}" destId="{7150CEF9-05E3-154B-8CD0-DD965CEDE571}" srcOrd="0" destOrd="0" presId="urn:microsoft.com/office/officeart/2005/8/layout/StepDownProcess"/>
    <dgm:cxn modelId="{1DDA301D-11F8-EB4C-84BF-D5F7B3B403C2}" type="presParOf" srcId="{0AA96E6B-F2FE-8A4B-AA45-038D8F612891}" destId="{8EF3E85C-57DF-B244-BFE5-89B0F5FC7D28}" srcOrd="1" destOrd="0" presId="urn:microsoft.com/office/officeart/2005/8/layout/StepDownProcess"/>
    <dgm:cxn modelId="{952481D5-7220-CD47-9E5B-2877E84E26B1}" type="presParOf" srcId="{0AA96E6B-F2FE-8A4B-AA45-038D8F612891}" destId="{D78E052E-977E-BD49-B746-514097EAB27D}" srcOrd="2" destOrd="0" presId="urn:microsoft.com/office/officeart/2005/8/layout/StepDownProcess"/>
    <dgm:cxn modelId="{58212939-F424-C542-A4D6-CBA6810E60DC}" type="presParOf" srcId="{3BC264AC-098B-4D40-870A-91659EB361B4}" destId="{A85D567E-B1B8-0344-8CD5-1F6558295E49}" srcOrd="1" destOrd="0" presId="urn:microsoft.com/office/officeart/2005/8/layout/StepDownProcess"/>
    <dgm:cxn modelId="{4287583E-4B1E-AE4C-A2A1-C237DAF19C60}" type="presParOf" srcId="{3BC264AC-098B-4D40-870A-91659EB361B4}" destId="{624662EB-741E-5A4A-A9A7-0E8D011FEBA4}" srcOrd="2" destOrd="0" presId="urn:microsoft.com/office/officeart/2005/8/layout/StepDownProcess"/>
    <dgm:cxn modelId="{BF1EAA75-2877-3C41-891E-9821E92F0B2D}" type="presParOf" srcId="{624662EB-741E-5A4A-A9A7-0E8D011FEBA4}" destId="{0F2D57E7-E4DD-4E41-8DB1-EAAA865E2D81}" srcOrd="0" destOrd="0" presId="urn:microsoft.com/office/officeart/2005/8/layout/StepDownProcess"/>
    <dgm:cxn modelId="{4F3E37E0-0980-844F-8BE5-53BC7308F91A}" type="presParOf" srcId="{624662EB-741E-5A4A-A9A7-0E8D011FEBA4}" destId="{2662382B-479F-4E47-9462-620D1B0CEF3E}" srcOrd="1" destOrd="0" presId="urn:microsoft.com/office/officeart/2005/8/layout/StepDownProcess"/>
    <dgm:cxn modelId="{FDFA31CA-B12E-0B44-94F7-AC83F31C8B1F}" type="presParOf" srcId="{624662EB-741E-5A4A-A9A7-0E8D011FEBA4}" destId="{506B5E5F-FA18-4F4C-9A50-030EF37A3149}" srcOrd="2" destOrd="0" presId="urn:microsoft.com/office/officeart/2005/8/layout/StepDownProcess"/>
    <dgm:cxn modelId="{804068C9-B1FF-1B47-A8B8-EFD76B220974}" type="presParOf" srcId="{3BC264AC-098B-4D40-870A-91659EB361B4}" destId="{C9C7E6FA-EB2F-6F49-8339-DAA2CC54AA4C}" srcOrd="3" destOrd="0" presId="urn:microsoft.com/office/officeart/2005/8/layout/StepDownProcess"/>
    <dgm:cxn modelId="{DB9CE39C-D36D-0C4D-BC72-6D7E3AD65C09}" type="presParOf" srcId="{3BC264AC-098B-4D40-870A-91659EB361B4}" destId="{EDDCC3CC-1A75-DD44-8907-F94C34C81A89}" srcOrd="4" destOrd="0" presId="urn:microsoft.com/office/officeart/2005/8/layout/StepDownProcess"/>
    <dgm:cxn modelId="{5BF22CD1-D09A-CD48-9438-FDAFA74EAAA7}" type="presParOf" srcId="{EDDCC3CC-1A75-DD44-8907-F94C34C81A89}" destId="{3ED0715B-DFC0-2144-90E8-0B6954FCF7FD}" srcOrd="0" destOrd="0" presId="urn:microsoft.com/office/officeart/2005/8/layout/StepDownProcess"/>
    <dgm:cxn modelId="{52B53712-C6B6-F94B-80D5-26952AFA97ED}" type="presParOf" srcId="{EDDCC3CC-1A75-DD44-8907-F94C34C81A89}" destId="{9CA53B4F-8C24-E743-B124-09492BB7FAC2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25C3F07-2F20-1241-B92F-CFEF4E8D094A}" type="doc">
      <dgm:prSet loTypeId="urn:microsoft.com/office/officeart/2005/8/layout/StepDownProcess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pPr latinLnBrk="1"/>
          <a:endParaRPr lang="ko-KR" altLang="en-US"/>
        </a:p>
      </dgm:t>
    </dgm:pt>
    <dgm:pt modelId="{1E2E0BFA-2186-494B-A1D5-3A8C3A2177E6}">
      <dgm:prSet phldrT="[텍스트]"/>
      <dgm:spPr/>
      <dgm:t>
        <a:bodyPr/>
        <a:lstStyle/>
        <a:p>
          <a:pPr latinLnBrk="1"/>
          <a:r>
            <a:rPr lang="ko-KR" altLang="en-US" dirty="0"/>
            <a:t>Предварительное одобрение</a:t>
          </a:r>
        </a:p>
      </dgm:t>
    </dgm:pt>
    <dgm:pt modelId="{8D7E4911-F4DF-094A-A280-8C36898E9565}" type="parTrans" cxnId="{3F4DC2B1-FA8C-9F4C-B5AB-DEDC6F06C88D}">
      <dgm:prSet/>
      <dgm:spPr/>
      <dgm:t>
        <a:bodyPr/>
        <a:lstStyle/>
        <a:p>
          <a:pPr latinLnBrk="1"/>
          <a:endParaRPr lang="ko-KR" altLang="en-US"/>
        </a:p>
      </dgm:t>
    </dgm:pt>
    <dgm:pt modelId="{A272E00F-84E3-614D-A522-CA0C182368A7}" type="sibTrans" cxnId="{3F4DC2B1-FA8C-9F4C-B5AB-DEDC6F06C88D}">
      <dgm:prSet/>
      <dgm:spPr/>
      <dgm:t>
        <a:bodyPr/>
        <a:lstStyle/>
        <a:p>
          <a:pPr latinLnBrk="1"/>
          <a:endParaRPr lang="ko-KR" altLang="en-US"/>
        </a:p>
      </dgm:t>
    </dgm:pt>
    <dgm:pt modelId="{3B726EE4-60D8-3D40-A5DD-1B8091903B64}">
      <dgm:prSet phldrT="[텍스트]" custT="1"/>
      <dgm:spPr/>
      <dgm:t>
        <a:bodyPr/>
        <a:lstStyle/>
        <a:p>
          <a:pPr latinLnBrk="1"/>
          <a:r>
            <a:rPr lang="ru-RU" altLang="ko-KR" sz="1000" dirty="0">
              <a:solidFill>
                <a:schemeClr val="tx1"/>
              </a:solidFill>
            </a:rPr>
            <a:t>Решение </a:t>
          </a:r>
          <a:r>
            <a:rPr lang="ru-RU" altLang="ko-KR" sz="1000" dirty="0" err="1">
              <a:solidFill>
                <a:schemeClr val="tx1"/>
              </a:solidFill>
            </a:rPr>
            <a:t>Хакима</a:t>
          </a:r>
          <a:endParaRPr lang="ko-KR" altLang="en-US" sz="1000" dirty="0">
            <a:solidFill>
              <a:schemeClr val="tx1"/>
            </a:solidFill>
          </a:endParaRPr>
        </a:p>
      </dgm:t>
    </dgm:pt>
    <dgm:pt modelId="{28B1E52C-25FF-6B4E-A370-A5B824D5E077}" type="parTrans" cxnId="{FF62F1C3-7AA1-7E4E-84EF-EA691B6011CB}">
      <dgm:prSet/>
      <dgm:spPr/>
      <dgm:t>
        <a:bodyPr/>
        <a:lstStyle/>
        <a:p>
          <a:pPr latinLnBrk="1"/>
          <a:endParaRPr lang="ko-KR" altLang="en-US"/>
        </a:p>
      </dgm:t>
    </dgm:pt>
    <dgm:pt modelId="{E368E865-583E-B340-873E-7A92BAA6CEF4}" type="sibTrans" cxnId="{FF62F1C3-7AA1-7E4E-84EF-EA691B6011CB}">
      <dgm:prSet/>
      <dgm:spPr/>
      <dgm:t>
        <a:bodyPr/>
        <a:lstStyle/>
        <a:p>
          <a:pPr latinLnBrk="1"/>
          <a:endParaRPr lang="ko-KR" altLang="en-US"/>
        </a:p>
      </dgm:t>
    </dgm:pt>
    <dgm:pt modelId="{251EABEC-8E0E-A647-8E79-A0294C7A5E97}">
      <dgm:prSet phldrT="[텍스트]"/>
      <dgm:spPr/>
      <dgm:t>
        <a:bodyPr/>
        <a:lstStyle/>
        <a:p>
          <a:pPr latinLnBrk="1"/>
          <a:r>
            <a:rPr lang="ru-RU" altLang="ko-KR" dirty="0" err="1"/>
            <a:t>Расмотрение</a:t>
          </a:r>
          <a:r>
            <a:rPr lang="ru-RU" altLang="ko-KR" dirty="0"/>
            <a:t> </a:t>
          </a:r>
          <a:endParaRPr lang="ko-KR" altLang="en-US" dirty="0"/>
        </a:p>
      </dgm:t>
    </dgm:pt>
    <dgm:pt modelId="{C96E6E18-3669-F941-881B-6A3812C80771}" type="parTrans" cxnId="{B4122FC6-4904-5E48-B690-D0466FAD6567}">
      <dgm:prSet/>
      <dgm:spPr/>
      <dgm:t>
        <a:bodyPr/>
        <a:lstStyle/>
        <a:p>
          <a:pPr latinLnBrk="1"/>
          <a:endParaRPr lang="ko-KR" altLang="en-US"/>
        </a:p>
      </dgm:t>
    </dgm:pt>
    <dgm:pt modelId="{B8B5D995-771D-6343-978F-9F2729329A6E}" type="sibTrans" cxnId="{B4122FC6-4904-5E48-B690-D0466FAD6567}">
      <dgm:prSet/>
      <dgm:spPr/>
      <dgm:t>
        <a:bodyPr/>
        <a:lstStyle/>
        <a:p>
          <a:pPr latinLnBrk="1"/>
          <a:endParaRPr lang="ko-KR" altLang="en-US"/>
        </a:p>
      </dgm:t>
    </dgm:pt>
    <dgm:pt modelId="{FC42C81A-83D4-9548-957A-7DF7CE4B2F6C}">
      <dgm:prSet phldrT="[텍스트]" custT="1"/>
      <dgm:spPr/>
      <dgm:t>
        <a:bodyPr/>
        <a:lstStyle/>
        <a:p>
          <a:pPr latinLnBrk="1"/>
          <a:r>
            <a:rPr lang="ko-KR" altLang="en-US" sz="1000" dirty="0"/>
            <a:t>Высота </a:t>
          </a:r>
          <a:r>
            <a:rPr lang="ru-RU" altLang="ko-KR" sz="1000" dirty="0"/>
            <a:t>б</a:t>
          </a:r>
          <a:r>
            <a:rPr lang="ko-KR" altLang="en-US" sz="1000" dirty="0"/>
            <a:t>ольше </a:t>
          </a:r>
          <a:r>
            <a:rPr lang="en-US" altLang="ko-KR" sz="1000" dirty="0"/>
            <a:t>12</a:t>
          </a:r>
          <a:r>
            <a:rPr lang="ru-RU" altLang="ko-KR" sz="1000" dirty="0"/>
            <a:t> </a:t>
          </a:r>
          <a:r>
            <a:rPr lang="ko-KR" altLang="en-US" sz="1000" dirty="0"/>
            <a:t>метра</a:t>
          </a:r>
        </a:p>
      </dgm:t>
    </dgm:pt>
    <dgm:pt modelId="{9013C021-B93F-344B-9054-6F7EF4DD770E}" type="parTrans" cxnId="{732B8AC0-77F8-7649-A812-3EB060BFB348}">
      <dgm:prSet/>
      <dgm:spPr/>
      <dgm:t>
        <a:bodyPr/>
        <a:lstStyle/>
        <a:p>
          <a:pPr latinLnBrk="1"/>
          <a:endParaRPr lang="ko-KR" altLang="en-US"/>
        </a:p>
      </dgm:t>
    </dgm:pt>
    <dgm:pt modelId="{C9AF826B-ED08-5A45-BEAC-A5E74EE23BB0}" type="sibTrans" cxnId="{732B8AC0-77F8-7649-A812-3EB060BFB348}">
      <dgm:prSet/>
      <dgm:spPr/>
      <dgm:t>
        <a:bodyPr/>
        <a:lstStyle/>
        <a:p>
          <a:pPr latinLnBrk="1"/>
          <a:endParaRPr lang="ko-KR" altLang="en-US"/>
        </a:p>
      </dgm:t>
    </dgm:pt>
    <dgm:pt modelId="{7AE4B6E9-9E15-AC4C-A416-D298821FF58C}">
      <dgm:prSet phldrT="[텍스트]"/>
      <dgm:spPr/>
      <dgm:t>
        <a:bodyPr/>
        <a:lstStyle/>
        <a:p>
          <a:pPr latinLnBrk="1"/>
          <a:r>
            <a:rPr lang="ko-KR" altLang="en-US" dirty="0"/>
            <a:t>Утверждение</a:t>
          </a:r>
        </a:p>
      </dgm:t>
    </dgm:pt>
    <dgm:pt modelId="{E3F91F45-BD3D-F54A-872E-8DC239851F92}" type="parTrans" cxnId="{CCE3ED2C-84DB-1340-AF14-5DAE316C1E37}">
      <dgm:prSet/>
      <dgm:spPr/>
      <dgm:t>
        <a:bodyPr/>
        <a:lstStyle/>
        <a:p>
          <a:pPr latinLnBrk="1"/>
          <a:endParaRPr lang="ko-KR" altLang="en-US"/>
        </a:p>
      </dgm:t>
    </dgm:pt>
    <dgm:pt modelId="{B6B8561D-139F-CB4A-A1E2-332DBA0E1430}" type="sibTrans" cxnId="{CCE3ED2C-84DB-1340-AF14-5DAE316C1E37}">
      <dgm:prSet/>
      <dgm:spPr/>
      <dgm:t>
        <a:bodyPr/>
        <a:lstStyle/>
        <a:p>
          <a:pPr latinLnBrk="1"/>
          <a:endParaRPr lang="ko-KR" altLang="en-US"/>
        </a:p>
      </dgm:t>
    </dgm:pt>
    <dgm:pt modelId="{1937FC5D-C029-0944-AB93-41BC4F7B342E}">
      <dgm:prSet phldrT="[텍스트]" custT="1"/>
      <dgm:spPr/>
      <dgm:t>
        <a:bodyPr/>
        <a:lstStyle/>
        <a:p>
          <a:pPr latinLnBrk="1"/>
          <a:r>
            <a:rPr lang="en-US" altLang="ko-KR" sz="1000" dirty="0"/>
            <a:t>ГА</a:t>
          </a:r>
          <a:r>
            <a:rPr lang="ru-RU" altLang="ko-KR" sz="1000" dirty="0"/>
            <a:t>С</a:t>
          </a:r>
          <a:r>
            <a:rPr lang="en-US" altLang="ko-KR" sz="1000" dirty="0"/>
            <a:t>Н</a:t>
          </a:r>
          <a:endParaRPr lang="ko-KR" altLang="en-US" sz="1000" dirty="0"/>
        </a:p>
      </dgm:t>
    </dgm:pt>
    <dgm:pt modelId="{67AE6879-AC63-E542-AB58-4EA3A4AE8673}" type="parTrans" cxnId="{B224E2B6-CA42-384E-B84E-F403AC05F296}">
      <dgm:prSet/>
      <dgm:spPr/>
      <dgm:t>
        <a:bodyPr/>
        <a:lstStyle/>
        <a:p>
          <a:pPr latinLnBrk="1"/>
          <a:endParaRPr lang="ko-KR" altLang="en-US"/>
        </a:p>
      </dgm:t>
    </dgm:pt>
    <dgm:pt modelId="{16622D51-B028-6F46-98F4-984D7C49F1D4}" type="sibTrans" cxnId="{B224E2B6-CA42-384E-B84E-F403AC05F296}">
      <dgm:prSet/>
      <dgm:spPr/>
      <dgm:t>
        <a:bodyPr/>
        <a:lstStyle/>
        <a:p>
          <a:pPr latinLnBrk="1"/>
          <a:endParaRPr lang="ko-KR" altLang="en-US"/>
        </a:p>
      </dgm:t>
    </dgm:pt>
    <dgm:pt modelId="{369B8756-2637-634E-809B-C7952D9CAD8E}">
      <dgm:prSet phldrT="[텍스트]"/>
      <dgm:spPr/>
      <dgm:t>
        <a:bodyPr/>
        <a:lstStyle/>
        <a:p>
          <a:pPr latinLnBrk="1"/>
          <a:r>
            <a:rPr lang="ru-RU" b="0" i="0" dirty="0"/>
            <a:t>Информирование о </a:t>
          </a:r>
          <a:r>
            <a:rPr lang="ru-RU" b="0" i="0" dirty="0" err="1"/>
            <a:t>начале</a:t>
          </a:r>
          <a:r>
            <a:rPr lang="ru-RU" altLang="ko-KR" dirty="0" err="1"/>
            <a:t>строительства</a:t>
          </a:r>
          <a:endParaRPr lang="ko-KR" altLang="en-US" dirty="0"/>
        </a:p>
      </dgm:t>
    </dgm:pt>
    <dgm:pt modelId="{2CEC11ED-C621-8C40-B196-EC2D13B8D62E}" type="parTrans" cxnId="{F165FA45-01C4-9B46-B783-17BC14312FAB}">
      <dgm:prSet/>
      <dgm:spPr/>
      <dgm:t>
        <a:bodyPr/>
        <a:lstStyle/>
        <a:p>
          <a:pPr latinLnBrk="1"/>
          <a:endParaRPr lang="ko-KR" altLang="en-US"/>
        </a:p>
      </dgm:t>
    </dgm:pt>
    <dgm:pt modelId="{12730F46-04EC-A94B-BBF8-CB5604B9460A}" type="sibTrans" cxnId="{F165FA45-01C4-9B46-B783-17BC14312FAB}">
      <dgm:prSet/>
      <dgm:spPr/>
      <dgm:t>
        <a:bodyPr/>
        <a:lstStyle/>
        <a:p>
          <a:pPr latinLnBrk="1"/>
          <a:endParaRPr lang="ko-KR" altLang="en-US"/>
        </a:p>
      </dgm:t>
    </dgm:pt>
    <dgm:pt modelId="{CFFEFBB6-D24E-7A41-82F6-08C46D06B410}">
      <dgm:prSet phldrT="[텍스트]" custT="1"/>
      <dgm:spPr/>
      <dgm:t>
        <a:bodyPr/>
        <a:lstStyle/>
        <a:p>
          <a:pPr latinLnBrk="1"/>
          <a:r>
            <a:rPr lang="ko-KR" altLang="en-US" sz="1000" dirty="0"/>
            <a:t>Министерство строительства </a:t>
          </a:r>
          <a:r>
            <a:rPr lang="ru-RU" altLang="ko-KR" sz="1000" dirty="0" err="1"/>
            <a:t>РУз</a:t>
          </a:r>
          <a:endParaRPr lang="ko-KR" altLang="en-US" sz="1000" dirty="0"/>
        </a:p>
      </dgm:t>
    </dgm:pt>
    <dgm:pt modelId="{B2D4C9B6-6CBB-4B4E-A583-3489252C4080}" type="parTrans" cxnId="{5887847A-7B7D-6E42-B507-1F2DD96D6022}">
      <dgm:prSet/>
      <dgm:spPr/>
      <dgm:t>
        <a:bodyPr/>
        <a:lstStyle/>
        <a:p>
          <a:pPr latinLnBrk="1"/>
          <a:endParaRPr lang="ko-KR" altLang="en-US"/>
        </a:p>
      </dgm:t>
    </dgm:pt>
    <dgm:pt modelId="{65C6598E-AC52-2141-972B-C32ACDF94609}" type="sibTrans" cxnId="{5887847A-7B7D-6E42-B507-1F2DD96D6022}">
      <dgm:prSet/>
      <dgm:spPr/>
      <dgm:t>
        <a:bodyPr/>
        <a:lstStyle/>
        <a:p>
          <a:pPr latinLnBrk="1"/>
          <a:endParaRPr lang="ko-KR" altLang="en-US"/>
        </a:p>
      </dgm:t>
    </dgm:pt>
    <dgm:pt modelId="{CEF7DACF-2155-B04C-8970-378F20A50BCF}">
      <dgm:prSet phldrT="[텍스트]" custT="1"/>
      <dgm:spPr/>
      <dgm:t>
        <a:bodyPr/>
        <a:lstStyle/>
        <a:p>
          <a:pPr latinLnBrk="1"/>
          <a:r>
            <a:rPr lang="ko-KR" altLang="en-US" sz="1000" dirty="0"/>
            <a:t>Руководство по проектированию</a:t>
          </a:r>
          <a:br>
            <a:rPr lang="ru-RU" altLang="ko-KR" sz="1000" dirty="0"/>
          </a:br>
          <a:r>
            <a:rPr lang="en-US" altLang="ko-KR" sz="1000" dirty="0"/>
            <a:t>(АПЗ)</a:t>
          </a:r>
          <a:endParaRPr lang="ko-KR" altLang="en-US" sz="1000" dirty="0"/>
        </a:p>
      </dgm:t>
    </dgm:pt>
    <dgm:pt modelId="{949D90E1-19EF-1141-BDDF-19730ED18A90}" type="parTrans" cxnId="{849C293B-34A1-714C-BFDC-CDFD589E9A6A}">
      <dgm:prSet/>
      <dgm:spPr/>
      <dgm:t>
        <a:bodyPr/>
        <a:lstStyle/>
        <a:p>
          <a:pPr latinLnBrk="1"/>
          <a:endParaRPr lang="ko-KR" altLang="en-US"/>
        </a:p>
      </dgm:t>
    </dgm:pt>
    <dgm:pt modelId="{80ABEAAC-B2AC-7346-BE0F-504CF9D53E4F}" type="sibTrans" cxnId="{849C293B-34A1-714C-BFDC-CDFD589E9A6A}">
      <dgm:prSet/>
      <dgm:spPr/>
      <dgm:t>
        <a:bodyPr/>
        <a:lstStyle/>
        <a:p>
          <a:pPr latinLnBrk="1"/>
          <a:endParaRPr lang="ko-KR" altLang="en-US"/>
        </a:p>
      </dgm:t>
    </dgm:pt>
    <dgm:pt modelId="{7586E60B-C015-EC46-A715-1047AE1B2F6F}">
      <dgm:prSet phldrT="[텍스트]" custT="1"/>
      <dgm:spPr/>
      <dgm:t>
        <a:bodyPr/>
        <a:lstStyle/>
        <a:p>
          <a:pPr latinLnBrk="1"/>
          <a:r>
            <a:rPr lang="ru-RU" altLang="ko-KR" sz="1000" dirty="0"/>
            <a:t>Больше </a:t>
          </a:r>
          <a:r>
            <a:rPr lang="en-US" altLang="ko-KR" sz="1000" dirty="0"/>
            <a:t>560</a:t>
          </a:r>
          <a:r>
            <a:rPr lang="ru-RU" altLang="ko-KR" sz="1000" dirty="0"/>
            <a:t> </a:t>
          </a:r>
          <a:r>
            <a:rPr lang="en-US" altLang="ko-KR" sz="1000" dirty="0"/>
            <a:t>м</a:t>
          </a:r>
          <a:r>
            <a:rPr lang="en-US" altLang="ko-KR" sz="1000" baseline="30000" dirty="0"/>
            <a:t>2 </a:t>
          </a:r>
          <a:endParaRPr lang="ko-KR" altLang="en-US" sz="1000" dirty="0"/>
        </a:p>
      </dgm:t>
    </dgm:pt>
    <dgm:pt modelId="{9CBC26F7-71CA-3847-9E1A-5E8330BFBBCF}" type="parTrans" cxnId="{086DA69C-3D09-8C44-B35B-B5667450BFD6}">
      <dgm:prSet/>
      <dgm:spPr/>
      <dgm:t>
        <a:bodyPr/>
        <a:lstStyle/>
        <a:p>
          <a:pPr latinLnBrk="1"/>
          <a:endParaRPr lang="ko-KR" altLang="en-US"/>
        </a:p>
      </dgm:t>
    </dgm:pt>
    <dgm:pt modelId="{909E9C4F-0D98-B441-B5E2-37E879DE6AE0}" type="sibTrans" cxnId="{086DA69C-3D09-8C44-B35B-B5667450BFD6}">
      <dgm:prSet/>
      <dgm:spPr/>
      <dgm:t>
        <a:bodyPr/>
        <a:lstStyle/>
        <a:p>
          <a:pPr latinLnBrk="1"/>
          <a:endParaRPr lang="ko-KR" altLang="en-US"/>
        </a:p>
      </dgm:t>
    </dgm:pt>
    <dgm:pt modelId="{3BC264AC-098B-4D40-870A-91659EB361B4}" type="pres">
      <dgm:prSet presAssocID="{325C3F07-2F20-1241-B92F-CFEF4E8D094A}" presName="rootnode" presStyleCnt="0">
        <dgm:presLayoutVars>
          <dgm:chMax/>
          <dgm:chPref/>
          <dgm:dir/>
          <dgm:animLvl val="lvl"/>
        </dgm:presLayoutVars>
      </dgm:prSet>
      <dgm:spPr/>
    </dgm:pt>
    <dgm:pt modelId="{0AA96E6B-F2FE-8A4B-AA45-038D8F612891}" type="pres">
      <dgm:prSet presAssocID="{1E2E0BFA-2186-494B-A1D5-3A8C3A2177E6}" presName="composite" presStyleCnt="0"/>
      <dgm:spPr/>
    </dgm:pt>
    <dgm:pt modelId="{7150CEF9-05E3-154B-8CD0-DD965CEDE571}" type="pres">
      <dgm:prSet presAssocID="{1E2E0BFA-2186-494B-A1D5-3A8C3A2177E6}" presName="bentUpArrow1" presStyleLbl="alignImgPlace1" presStyleIdx="0" presStyleCnt="3"/>
      <dgm:spPr/>
    </dgm:pt>
    <dgm:pt modelId="{8EF3E85C-57DF-B244-BFE5-89B0F5FC7D28}" type="pres">
      <dgm:prSet presAssocID="{1E2E0BFA-2186-494B-A1D5-3A8C3A2177E6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D78E052E-977E-BD49-B746-514097EAB27D}" type="pres">
      <dgm:prSet presAssocID="{1E2E0BFA-2186-494B-A1D5-3A8C3A2177E6}" presName="ChildText" presStyleLbl="revTx" presStyleIdx="0" presStyleCnt="4" custScaleX="181118" custLinFactNeighborX="41094" custLinFactNeighborY="-699">
        <dgm:presLayoutVars>
          <dgm:chMax val="0"/>
          <dgm:chPref val="0"/>
          <dgm:bulletEnabled val="1"/>
        </dgm:presLayoutVars>
      </dgm:prSet>
      <dgm:spPr/>
    </dgm:pt>
    <dgm:pt modelId="{A85D567E-B1B8-0344-8CD5-1F6558295E49}" type="pres">
      <dgm:prSet presAssocID="{A272E00F-84E3-614D-A522-CA0C182368A7}" presName="sibTrans" presStyleCnt="0"/>
      <dgm:spPr/>
    </dgm:pt>
    <dgm:pt modelId="{624662EB-741E-5A4A-A9A7-0E8D011FEBA4}" type="pres">
      <dgm:prSet presAssocID="{251EABEC-8E0E-A647-8E79-A0294C7A5E97}" presName="composite" presStyleCnt="0"/>
      <dgm:spPr/>
    </dgm:pt>
    <dgm:pt modelId="{0F2D57E7-E4DD-4E41-8DB1-EAAA865E2D81}" type="pres">
      <dgm:prSet presAssocID="{251EABEC-8E0E-A647-8E79-A0294C7A5E97}" presName="bentUpArrow1" presStyleLbl="alignImgPlace1" presStyleIdx="1" presStyleCnt="3"/>
      <dgm:spPr/>
    </dgm:pt>
    <dgm:pt modelId="{2662382B-479F-4E47-9462-620D1B0CEF3E}" type="pres">
      <dgm:prSet presAssocID="{251EABEC-8E0E-A647-8E79-A0294C7A5E9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506B5E5F-FA18-4F4C-9A50-030EF37A3149}" type="pres">
      <dgm:prSet presAssocID="{251EABEC-8E0E-A647-8E79-A0294C7A5E97}" presName="ChildText" presStyleLbl="revTx" presStyleIdx="1" presStyleCnt="4" custScaleX="241346" custLinFactNeighborX="75694" custLinFactNeighborY="-31671">
        <dgm:presLayoutVars>
          <dgm:chMax val="0"/>
          <dgm:chPref val="0"/>
          <dgm:bulletEnabled val="1"/>
        </dgm:presLayoutVars>
      </dgm:prSet>
      <dgm:spPr/>
    </dgm:pt>
    <dgm:pt modelId="{C9C7E6FA-EB2F-6F49-8339-DAA2CC54AA4C}" type="pres">
      <dgm:prSet presAssocID="{B8B5D995-771D-6343-978F-9F2729329A6E}" presName="sibTrans" presStyleCnt="0"/>
      <dgm:spPr/>
    </dgm:pt>
    <dgm:pt modelId="{EDDCC3CC-1A75-DD44-8907-F94C34C81A89}" type="pres">
      <dgm:prSet presAssocID="{7AE4B6E9-9E15-AC4C-A416-D298821FF58C}" presName="composite" presStyleCnt="0"/>
      <dgm:spPr/>
    </dgm:pt>
    <dgm:pt modelId="{116E8947-B168-6F4A-9845-6AB03F095941}" type="pres">
      <dgm:prSet presAssocID="{7AE4B6E9-9E15-AC4C-A416-D298821FF58C}" presName="bentUpArrow1" presStyleLbl="alignImgPlace1" presStyleIdx="2" presStyleCnt="3"/>
      <dgm:spPr/>
    </dgm:pt>
    <dgm:pt modelId="{3ED0715B-DFC0-2144-90E8-0B6954FCF7FD}" type="pres">
      <dgm:prSet presAssocID="{7AE4B6E9-9E15-AC4C-A416-D298821FF58C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87ECDD65-AC66-504A-B9ED-0334D3E5C00C}" type="pres">
      <dgm:prSet presAssocID="{7AE4B6E9-9E15-AC4C-A416-D298821FF58C}" presName="ChildText" presStyleLbl="revTx" presStyleIdx="2" presStyleCnt="4" custScaleX="202622" custLinFactNeighborX="52813" custLinFactNeighborY="-10175">
        <dgm:presLayoutVars>
          <dgm:chMax val="0"/>
          <dgm:chPref val="0"/>
          <dgm:bulletEnabled val="1"/>
        </dgm:presLayoutVars>
      </dgm:prSet>
      <dgm:spPr/>
    </dgm:pt>
    <dgm:pt modelId="{3C5FD0B7-8208-7647-A2E6-9347913647EC}" type="pres">
      <dgm:prSet presAssocID="{B6B8561D-139F-CB4A-A1E2-332DBA0E1430}" presName="sibTrans" presStyleCnt="0"/>
      <dgm:spPr/>
    </dgm:pt>
    <dgm:pt modelId="{03512341-FF97-FF41-B91E-94305816A250}" type="pres">
      <dgm:prSet presAssocID="{369B8756-2637-634E-809B-C7952D9CAD8E}" presName="composite" presStyleCnt="0"/>
      <dgm:spPr/>
    </dgm:pt>
    <dgm:pt modelId="{F1370625-F864-AF4E-8B8B-7E362D5BEF14}" type="pres">
      <dgm:prSet presAssocID="{369B8756-2637-634E-809B-C7952D9CAD8E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0B8DEBD5-14B4-EC42-AC96-C579E4A9B063}" type="pres">
      <dgm:prSet presAssocID="{369B8756-2637-634E-809B-C7952D9CAD8E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4BAA008-6896-624F-AD9E-2AF614B8BDF8}" type="presOf" srcId="{7586E60B-C015-EC46-A715-1047AE1B2F6F}" destId="{506B5E5F-FA18-4F4C-9A50-030EF37A3149}" srcOrd="0" destOrd="1" presId="urn:microsoft.com/office/officeart/2005/8/layout/StepDownProcess"/>
    <dgm:cxn modelId="{5169FA12-DAAA-9D47-9DDA-B91CA3303C10}" type="presOf" srcId="{CFFEFBB6-D24E-7A41-82F6-08C46D06B410}" destId="{87ECDD65-AC66-504A-B9ED-0334D3E5C00C}" srcOrd="0" destOrd="0" presId="urn:microsoft.com/office/officeart/2005/8/layout/StepDownProcess"/>
    <dgm:cxn modelId="{BBAE571D-A085-834A-ABBF-12E8239BA9BC}" type="presOf" srcId="{1E2E0BFA-2186-494B-A1D5-3A8C3A2177E6}" destId="{8EF3E85C-57DF-B244-BFE5-89B0F5FC7D28}" srcOrd="0" destOrd="0" presId="urn:microsoft.com/office/officeart/2005/8/layout/StepDownProcess"/>
    <dgm:cxn modelId="{4541FB20-1509-7149-A188-B340C20F91A8}" type="presOf" srcId="{325C3F07-2F20-1241-B92F-CFEF4E8D094A}" destId="{3BC264AC-098B-4D40-870A-91659EB361B4}" srcOrd="0" destOrd="0" presId="urn:microsoft.com/office/officeart/2005/8/layout/StepDownProcess"/>
    <dgm:cxn modelId="{CCE3ED2C-84DB-1340-AF14-5DAE316C1E37}" srcId="{325C3F07-2F20-1241-B92F-CFEF4E8D094A}" destId="{7AE4B6E9-9E15-AC4C-A416-D298821FF58C}" srcOrd="2" destOrd="0" parTransId="{E3F91F45-BD3D-F54A-872E-8DC239851F92}" sibTransId="{B6B8561D-139F-CB4A-A1E2-332DBA0E1430}"/>
    <dgm:cxn modelId="{849C293B-34A1-714C-BFDC-CDFD589E9A6A}" srcId="{1E2E0BFA-2186-494B-A1D5-3A8C3A2177E6}" destId="{CEF7DACF-2155-B04C-8970-378F20A50BCF}" srcOrd="1" destOrd="0" parTransId="{949D90E1-19EF-1141-BDDF-19730ED18A90}" sibTransId="{80ABEAAC-B2AC-7346-BE0F-504CF9D53E4F}"/>
    <dgm:cxn modelId="{F165FA45-01C4-9B46-B783-17BC14312FAB}" srcId="{325C3F07-2F20-1241-B92F-CFEF4E8D094A}" destId="{369B8756-2637-634E-809B-C7952D9CAD8E}" srcOrd="3" destOrd="0" parTransId="{2CEC11ED-C621-8C40-B196-EC2D13B8D62E}" sibTransId="{12730F46-04EC-A94B-BBF8-CB5604B9460A}"/>
    <dgm:cxn modelId="{5887847A-7B7D-6E42-B507-1F2DD96D6022}" srcId="{7AE4B6E9-9E15-AC4C-A416-D298821FF58C}" destId="{CFFEFBB6-D24E-7A41-82F6-08C46D06B410}" srcOrd="0" destOrd="0" parTransId="{B2D4C9B6-6CBB-4B4E-A583-3489252C4080}" sibTransId="{65C6598E-AC52-2141-972B-C32ACDF94609}"/>
    <dgm:cxn modelId="{EFD4497E-B3CC-3D44-ACCE-00608B674A82}" type="presOf" srcId="{CEF7DACF-2155-B04C-8970-378F20A50BCF}" destId="{D78E052E-977E-BD49-B746-514097EAB27D}" srcOrd="0" destOrd="1" presId="urn:microsoft.com/office/officeart/2005/8/layout/StepDownProcess"/>
    <dgm:cxn modelId="{60312B87-2732-EC43-B066-8E6BE1CDF0C3}" type="presOf" srcId="{369B8756-2637-634E-809B-C7952D9CAD8E}" destId="{F1370625-F864-AF4E-8B8B-7E362D5BEF14}" srcOrd="0" destOrd="0" presId="urn:microsoft.com/office/officeart/2005/8/layout/StepDownProcess"/>
    <dgm:cxn modelId="{3DAF3990-B208-9948-8462-4BC695D6B0AF}" type="presOf" srcId="{1937FC5D-C029-0944-AB93-41BC4F7B342E}" destId="{0B8DEBD5-14B4-EC42-AC96-C579E4A9B063}" srcOrd="0" destOrd="0" presId="urn:microsoft.com/office/officeart/2005/8/layout/StepDownProcess"/>
    <dgm:cxn modelId="{C0D1599B-1122-884F-AA58-E0964B7C449F}" type="presOf" srcId="{3B726EE4-60D8-3D40-A5DD-1B8091903B64}" destId="{D78E052E-977E-BD49-B746-514097EAB27D}" srcOrd="0" destOrd="0" presId="urn:microsoft.com/office/officeart/2005/8/layout/StepDownProcess"/>
    <dgm:cxn modelId="{086DA69C-3D09-8C44-B35B-B5667450BFD6}" srcId="{251EABEC-8E0E-A647-8E79-A0294C7A5E97}" destId="{7586E60B-C015-EC46-A715-1047AE1B2F6F}" srcOrd="1" destOrd="0" parTransId="{9CBC26F7-71CA-3847-9E1A-5E8330BFBBCF}" sibTransId="{909E9C4F-0D98-B441-B5E2-37E879DE6AE0}"/>
    <dgm:cxn modelId="{A2A282A2-40E9-D34C-920D-57E5A039EA85}" type="presOf" srcId="{FC42C81A-83D4-9548-957A-7DF7CE4B2F6C}" destId="{506B5E5F-FA18-4F4C-9A50-030EF37A3149}" srcOrd="0" destOrd="0" presId="urn:microsoft.com/office/officeart/2005/8/layout/StepDownProcess"/>
    <dgm:cxn modelId="{3F4DC2B1-FA8C-9F4C-B5AB-DEDC6F06C88D}" srcId="{325C3F07-2F20-1241-B92F-CFEF4E8D094A}" destId="{1E2E0BFA-2186-494B-A1D5-3A8C3A2177E6}" srcOrd="0" destOrd="0" parTransId="{8D7E4911-F4DF-094A-A280-8C36898E9565}" sibTransId="{A272E00F-84E3-614D-A522-CA0C182368A7}"/>
    <dgm:cxn modelId="{B224E2B6-CA42-384E-B84E-F403AC05F296}" srcId="{369B8756-2637-634E-809B-C7952D9CAD8E}" destId="{1937FC5D-C029-0944-AB93-41BC4F7B342E}" srcOrd="0" destOrd="0" parTransId="{67AE6879-AC63-E542-AB58-4EA3A4AE8673}" sibTransId="{16622D51-B028-6F46-98F4-984D7C49F1D4}"/>
    <dgm:cxn modelId="{732B8AC0-77F8-7649-A812-3EB060BFB348}" srcId="{251EABEC-8E0E-A647-8E79-A0294C7A5E97}" destId="{FC42C81A-83D4-9548-957A-7DF7CE4B2F6C}" srcOrd="0" destOrd="0" parTransId="{9013C021-B93F-344B-9054-6F7EF4DD770E}" sibTransId="{C9AF826B-ED08-5A45-BEAC-A5E74EE23BB0}"/>
    <dgm:cxn modelId="{FF62F1C3-7AA1-7E4E-84EF-EA691B6011CB}" srcId="{1E2E0BFA-2186-494B-A1D5-3A8C3A2177E6}" destId="{3B726EE4-60D8-3D40-A5DD-1B8091903B64}" srcOrd="0" destOrd="0" parTransId="{28B1E52C-25FF-6B4E-A370-A5B824D5E077}" sibTransId="{E368E865-583E-B340-873E-7A92BAA6CEF4}"/>
    <dgm:cxn modelId="{B4122FC6-4904-5E48-B690-D0466FAD6567}" srcId="{325C3F07-2F20-1241-B92F-CFEF4E8D094A}" destId="{251EABEC-8E0E-A647-8E79-A0294C7A5E97}" srcOrd="1" destOrd="0" parTransId="{C96E6E18-3669-F941-881B-6A3812C80771}" sibTransId="{B8B5D995-771D-6343-978F-9F2729329A6E}"/>
    <dgm:cxn modelId="{B74824E3-BFCB-124D-A0A3-DB2E3123774A}" type="presOf" srcId="{7AE4B6E9-9E15-AC4C-A416-D298821FF58C}" destId="{3ED0715B-DFC0-2144-90E8-0B6954FCF7FD}" srcOrd="0" destOrd="0" presId="urn:microsoft.com/office/officeart/2005/8/layout/StepDownProcess"/>
    <dgm:cxn modelId="{F6B9C2EE-7D5B-1944-9A36-53B40569762A}" type="presOf" srcId="{251EABEC-8E0E-A647-8E79-A0294C7A5E97}" destId="{2662382B-479F-4E47-9462-620D1B0CEF3E}" srcOrd="0" destOrd="0" presId="urn:microsoft.com/office/officeart/2005/8/layout/StepDownProcess"/>
    <dgm:cxn modelId="{F5250B5A-C400-2149-9F80-4463EAAE3E30}" type="presParOf" srcId="{3BC264AC-098B-4D40-870A-91659EB361B4}" destId="{0AA96E6B-F2FE-8A4B-AA45-038D8F612891}" srcOrd="0" destOrd="0" presId="urn:microsoft.com/office/officeart/2005/8/layout/StepDownProcess"/>
    <dgm:cxn modelId="{ABCFFEC8-B60E-4947-9AB6-959259CA8ADC}" type="presParOf" srcId="{0AA96E6B-F2FE-8A4B-AA45-038D8F612891}" destId="{7150CEF9-05E3-154B-8CD0-DD965CEDE571}" srcOrd="0" destOrd="0" presId="urn:microsoft.com/office/officeart/2005/8/layout/StepDownProcess"/>
    <dgm:cxn modelId="{1DDA301D-11F8-EB4C-84BF-D5F7B3B403C2}" type="presParOf" srcId="{0AA96E6B-F2FE-8A4B-AA45-038D8F612891}" destId="{8EF3E85C-57DF-B244-BFE5-89B0F5FC7D28}" srcOrd="1" destOrd="0" presId="urn:microsoft.com/office/officeart/2005/8/layout/StepDownProcess"/>
    <dgm:cxn modelId="{952481D5-7220-CD47-9E5B-2877E84E26B1}" type="presParOf" srcId="{0AA96E6B-F2FE-8A4B-AA45-038D8F612891}" destId="{D78E052E-977E-BD49-B746-514097EAB27D}" srcOrd="2" destOrd="0" presId="urn:microsoft.com/office/officeart/2005/8/layout/StepDownProcess"/>
    <dgm:cxn modelId="{58212939-F424-C542-A4D6-CBA6810E60DC}" type="presParOf" srcId="{3BC264AC-098B-4D40-870A-91659EB361B4}" destId="{A85D567E-B1B8-0344-8CD5-1F6558295E49}" srcOrd="1" destOrd="0" presId="urn:microsoft.com/office/officeart/2005/8/layout/StepDownProcess"/>
    <dgm:cxn modelId="{4287583E-4B1E-AE4C-A2A1-C237DAF19C60}" type="presParOf" srcId="{3BC264AC-098B-4D40-870A-91659EB361B4}" destId="{624662EB-741E-5A4A-A9A7-0E8D011FEBA4}" srcOrd="2" destOrd="0" presId="urn:microsoft.com/office/officeart/2005/8/layout/StepDownProcess"/>
    <dgm:cxn modelId="{BF1EAA75-2877-3C41-891E-9821E92F0B2D}" type="presParOf" srcId="{624662EB-741E-5A4A-A9A7-0E8D011FEBA4}" destId="{0F2D57E7-E4DD-4E41-8DB1-EAAA865E2D81}" srcOrd="0" destOrd="0" presId="urn:microsoft.com/office/officeart/2005/8/layout/StepDownProcess"/>
    <dgm:cxn modelId="{4F3E37E0-0980-844F-8BE5-53BC7308F91A}" type="presParOf" srcId="{624662EB-741E-5A4A-A9A7-0E8D011FEBA4}" destId="{2662382B-479F-4E47-9462-620D1B0CEF3E}" srcOrd="1" destOrd="0" presId="urn:microsoft.com/office/officeart/2005/8/layout/StepDownProcess"/>
    <dgm:cxn modelId="{FDFA31CA-B12E-0B44-94F7-AC83F31C8B1F}" type="presParOf" srcId="{624662EB-741E-5A4A-A9A7-0E8D011FEBA4}" destId="{506B5E5F-FA18-4F4C-9A50-030EF37A3149}" srcOrd="2" destOrd="0" presId="urn:microsoft.com/office/officeart/2005/8/layout/StepDownProcess"/>
    <dgm:cxn modelId="{804068C9-B1FF-1B47-A8B8-EFD76B220974}" type="presParOf" srcId="{3BC264AC-098B-4D40-870A-91659EB361B4}" destId="{C9C7E6FA-EB2F-6F49-8339-DAA2CC54AA4C}" srcOrd="3" destOrd="0" presId="urn:microsoft.com/office/officeart/2005/8/layout/StepDownProcess"/>
    <dgm:cxn modelId="{DB9CE39C-D36D-0C4D-BC72-6D7E3AD65C09}" type="presParOf" srcId="{3BC264AC-098B-4D40-870A-91659EB361B4}" destId="{EDDCC3CC-1A75-DD44-8907-F94C34C81A89}" srcOrd="4" destOrd="0" presId="urn:microsoft.com/office/officeart/2005/8/layout/StepDownProcess"/>
    <dgm:cxn modelId="{8D5E6647-0728-174C-A3FC-46AE94F123EC}" type="presParOf" srcId="{EDDCC3CC-1A75-DD44-8907-F94C34C81A89}" destId="{116E8947-B168-6F4A-9845-6AB03F095941}" srcOrd="0" destOrd="0" presId="urn:microsoft.com/office/officeart/2005/8/layout/StepDownProcess"/>
    <dgm:cxn modelId="{5BF22CD1-D09A-CD48-9438-FDAFA74EAAA7}" type="presParOf" srcId="{EDDCC3CC-1A75-DD44-8907-F94C34C81A89}" destId="{3ED0715B-DFC0-2144-90E8-0B6954FCF7FD}" srcOrd="1" destOrd="0" presId="urn:microsoft.com/office/officeart/2005/8/layout/StepDownProcess"/>
    <dgm:cxn modelId="{C439603D-FA27-3046-BE15-DEB0CA61D070}" type="presParOf" srcId="{EDDCC3CC-1A75-DD44-8907-F94C34C81A89}" destId="{87ECDD65-AC66-504A-B9ED-0334D3E5C00C}" srcOrd="2" destOrd="0" presId="urn:microsoft.com/office/officeart/2005/8/layout/StepDownProcess"/>
    <dgm:cxn modelId="{4ED6EFD3-5726-4040-B06E-F22DAD8EFEEB}" type="presParOf" srcId="{3BC264AC-098B-4D40-870A-91659EB361B4}" destId="{3C5FD0B7-8208-7647-A2E6-9347913647EC}" srcOrd="5" destOrd="0" presId="urn:microsoft.com/office/officeart/2005/8/layout/StepDownProcess"/>
    <dgm:cxn modelId="{B5E24054-DC55-3846-8278-3D70347B58F9}" type="presParOf" srcId="{3BC264AC-098B-4D40-870A-91659EB361B4}" destId="{03512341-FF97-FF41-B91E-94305816A250}" srcOrd="6" destOrd="0" presId="urn:microsoft.com/office/officeart/2005/8/layout/StepDownProcess"/>
    <dgm:cxn modelId="{B535EDA0-5293-5B45-B72C-4C5585C965F0}" type="presParOf" srcId="{03512341-FF97-FF41-B91E-94305816A250}" destId="{F1370625-F864-AF4E-8B8B-7E362D5BEF14}" srcOrd="0" destOrd="0" presId="urn:microsoft.com/office/officeart/2005/8/layout/StepDownProcess"/>
    <dgm:cxn modelId="{E726A4E2-0C70-564D-8610-9196829FA06C}" type="presParOf" srcId="{03512341-FF97-FF41-B91E-94305816A250}" destId="{0B8DEBD5-14B4-EC42-AC96-C579E4A9B063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F10293-9239-BD4D-8F36-8D7DAB0C0ECE}" type="doc">
      <dgm:prSet loTypeId="urn:microsoft.com/office/officeart/2005/8/layout/hierarchy2" loCatId="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481C0892-C1DA-DC4D-9B59-BDEF239DD23E}">
      <dgm:prSet phldrT="[텍스트]"/>
      <dgm:spPr/>
      <dgm:t>
        <a:bodyPr/>
        <a:lstStyle/>
        <a:p>
          <a:pPr latinLnBrk="1"/>
          <a:r>
            <a:rPr lang="ru-RU" altLang="ko-KR" dirty="0"/>
            <a:t>С</a:t>
          </a:r>
          <a:r>
            <a:rPr lang="ko-KR" altLang="en-US" dirty="0"/>
            <a:t>троитель</a:t>
          </a:r>
          <a:r>
            <a:rPr lang="ru-RU" altLang="ko-KR" dirty="0" err="1"/>
            <a:t>ные</a:t>
          </a:r>
          <a:r>
            <a:rPr lang="ru-RU" altLang="ko-KR" dirty="0"/>
            <a:t> нормы</a:t>
          </a:r>
          <a:endParaRPr lang="ko-KR" altLang="en-US" dirty="0"/>
        </a:p>
      </dgm:t>
    </dgm:pt>
    <dgm:pt modelId="{8E617FB4-4D02-114B-936A-3810EF541E01}" type="parTrans" cxnId="{45F9A582-329C-E541-B684-9662289F2D3F}">
      <dgm:prSet/>
      <dgm:spPr/>
      <dgm:t>
        <a:bodyPr/>
        <a:lstStyle/>
        <a:p>
          <a:pPr latinLnBrk="1"/>
          <a:endParaRPr lang="ko-KR" altLang="en-US"/>
        </a:p>
      </dgm:t>
    </dgm:pt>
    <dgm:pt modelId="{8A353C13-B589-AB40-9135-B764DDD2C181}" type="sibTrans" cxnId="{45F9A582-329C-E541-B684-9662289F2D3F}">
      <dgm:prSet/>
      <dgm:spPr/>
      <dgm:t>
        <a:bodyPr/>
        <a:lstStyle/>
        <a:p>
          <a:pPr latinLnBrk="1"/>
          <a:endParaRPr lang="ko-KR" altLang="en-US"/>
        </a:p>
      </dgm:t>
    </dgm:pt>
    <dgm:pt modelId="{C87B18E1-9AEF-8249-8F7E-395AE01E0E91}">
      <dgm:prSet phldrT="[텍스트]"/>
      <dgm:spPr/>
      <dgm:t>
        <a:bodyPr/>
        <a:lstStyle/>
        <a:p>
          <a:pPr latinLnBrk="1"/>
          <a:r>
            <a:rPr lang="ru-RU" altLang="en-US" dirty="0"/>
            <a:t>Постановление о строительных норм</a:t>
          </a:r>
          <a:endParaRPr lang="ko-KR" altLang="en-US" dirty="0"/>
        </a:p>
      </dgm:t>
    </dgm:pt>
    <dgm:pt modelId="{75801F93-2665-BF46-B05E-925317A50BCF}" type="parTrans" cxnId="{47B6D66E-9E41-AA4B-BECE-3DAE20C83FDF}">
      <dgm:prSet/>
      <dgm:spPr/>
      <dgm:t>
        <a:bodyPr/>
        <a:lstStyle/>
        <a:p>
          <a:pPr latinLnBrk="1"/>
          <a:endParaRPr lang="ko-KR" altLang="en-US"/>
        </a:p>
      </dgm:t>
    </dgm:pt>
    <dgm:pt modelId="{F096C8BD-8EF0-084B-A9B6-F66E690FD3EE}" type="sibTrans" cxnId="{47B6D66E-9E41-AA4B-BECE-3DAE20C83FDF}">
      <dgm:prSet/>
      <dgm:spPr/>
      <dgm:t>
        <a:bodyPr/>
        <a:lstStyle/>
        <a:p>
          <a:pPr latinLnBrk="1"/>
          <a:endParaRPr lang="ko-KR" altLang="en-US"/>
        </a:p>
      </dgm:t>
    </dgm:pt>
    <dgm:pt modelId="{0C5212B2-4E87-B246-8FD0-1BEADC321158}">
      <dgm:prSet phldrT="[텍스트]"/>
      <dgm:spPr/>
      <dgm:t>
        <a:bodyPr/>
        <a:lstStyle/>
        <a:p>
          <a:pPr latinLnBrk="1"/>
          <a:r>
            <a:rPr lang="ru-RU" altLang="en-US" dirty="0"/>
            <a:t>Правила применения строительных норм</a:t>
          </a:r>
          <a:endParaRPr lang="ko-KR" altLang="en-US" dirty="0"/>
        </a:p>
      </dgm:t>
    </dgm:pt>
    <dgm:pt modelId="{F0C4EE1F-4888-2D4D-A60D-4FE82F3F8106}" type="parTrans" cxnId="{F019FF1C-F095-5345-A1B7-EEC68E222DFD}">
      <dgm:prSet/>
      <dgm:spPr/>
      <dgm:t>
        <a:bodyPr/>
        <a:lstStyle/>
        <a:p>
          <a:pPr latinLnBrk="1"/>
          <a:endParaRPr lang="ko-KR" altLang="en-US"/>
        </a:p>
      </dgm:t>
    </dgm:pt>
    <dgm:pt modelId="{29F1E748-DA43-9447-BD0C-E1C0FBB06998}" type="sibTrans" cxnId="{F019FF1C-F095-5345-A1B7-EEC68E222DFD}">
      <dgm:prSet/>
      <dgm:spPr/>
      <dgm:t>
        <a:bodyPr/>
        <a:lstStyle/>
        <a:p>
          <a:pPr latinLnBrk="1"/>
          <a:endParaRPr lang="ko-KR" altLang="en-US"/>
        </a:p>
      </dgm:t>
    </dgm:pt>
    <dgm:pt modelId="{1C48A289-4192-514B-ADFE-D845DA5EC138}">
      <dgm:prSet phldrT="[텍스트]"/>
      <dgm:spPr/>
      <dgm:t>
        <a:bodyPr/>
        <a:lstStyle/>
        <a:p>
          <a:pPr latinLnBrk="1"/>
          <a:r>
            <a:rPr lang="ko-KR" altLang="en-US" dirty="0"/>
            <a:t>Стандарты эвакуации и п</a:t>
          </a:r>
          <a:r>
            <a:rPr lang="ru-RU" altLang="ko-KR" dirty="0" err="1"/>
            <a:t>ожарной</a:t>
          </a:r>
          <a:r>
            <a:rPr lang="ru-RU" altLang="ko-KR" dirty="0"/>
            <a:t> безопасности</a:t>
          </a:r>
          <a:endParaRPr lang="ko-KR" altLang="en-US" dirty="0"/>
        </a:p>
      </dgm:t>
    </dgm:pt>
    <dgm:pt modelId="{EFBD74C1-B992-6A4D-A0AF-0632E6EC45EA}" type="parTrans" cxnId="{A3D816C7-B6AC-154D-88FF-AEAB8DF2014A}">
      <dgm:prSet/>
      <dgm:spPr/>
      <dgm:t>
        <a:bodyPr/>
        <a:lstStyle/>
        <a:p>
          <a:pPr latinLnBrk="1"/>
          <a:endParaRPr lang="ko-KR" altLang="en-US"/>
        </a:p>
      </dgm:t>
    </dgm:pt>
    <dgm:pt modelId="{195CD8C1-73EA-194B-BB61-16845B7B0219}" type="sibTrans" cxnId="{A3D816C7-B6AC-154D-88FF-AEAB8DF2014A}">
      <dgm:prSet/>
      <dgm:spPr/>
      <dgm:t>
        <a:bodyPr/>
        <a:lstStyle/>
        <a:p>
          <a:pPr latinLnBrk="1"/>
          <a:endParaRPr lang="ko-KR" altLang="en-US"/>
        </a:p>
      </dgm:t>
    </dgm:pt>
    <dgm:pt modelId="{8D576E95-527B-4849-9FD6-9B1DDBAEC449}">
      <dgm:prSet/>
      <dgm:spPr/>
      <dgm:t>
        <a:bodyPr/>
        <a:lstStyle/>
        <a:p>
          <a:pPr latinLnBrk="1"/>
          <a:r>
            <a:rPr lang="ru-RU" altLang="en-US" dirty="0"/>
            <a:t>Стандарты по конструкции</a:t>
          </a:r>
          <a:endParaRPr lang="ko-KR" altLang="en-US" dirty="0"/>
        </a:p>
      </dgm:t>
    </dgm:pt>
    <dgm:pt modelId="{15571F23-91AD-6B4D-B1A2-7BDD0BAEDD5D}" type="parTrans" cxnId="{84CD4B70-EB40-5443-A636-D72D0E33027D}">
      <dgm:prSet/>
      <dgm:spPr/>
      <dgm:t>
        <a:bodyPr/>
        <a:lstStyle/>
        <a:p>
          <a:pPr latinLnBrk="1"/>
          <a:endParaRPr lang="ko-KR" altLang="en-US"/>
        </a:p>
      </dgm:t>
    </dgm:pt>
    <dgm:pt modelId="{668CCBF4-5F67-A74F-AA69-5AB29EFC9B18}" type="sibTrans" cxnId="{84CD4B70-EB40-5443-A636-D72D0E33027D}">
      <dgm:prSet/>
      <dgm:spPr/>
      <dgm:t>
        <a:bodyPr/>
        <a:lstStyle/>
        <a:p>
          <a:pPr latinLnBrk="1"/>
          <a:endParaRPr lang="ko-KR" altLang="en-US"/>
        </a:p>
      </dgm:t>
    </dgm:pt>
    <dgm:pt modelId="{DBE9AF55-7A19-7B46-B159-A88F22ACA552}">
      <dgm:prSet/>
      <dgm:spPr/>
      <dgm:t>
        <a:bodyPr/>
        <a:lstStyle/>
        <a:p>
          <a:pPr latinLnBrk="1"/>
          <a:r>
            <a:rPr lang="ru-RU" altLang="ko-KR" dirty="0"/>
            <a:t>П</a:t>
          </a:r>
          <a:r>
            <a:rPr lang="ko-KR" altLang="en-US" dirty="0"/>
            <a:t>остановлени</a:t>
          </a:r>
          <a:r>
            <a:rPr lang="ru-RU" altLang="ko-KR" dirty="0"/>
            <a:t>е по регионам</a:t>
          </a:r>
          <a:endParaRPr lang="ko-KR" altLang="en-US" dirty="0"/>
        </a:p>
      </dgm:t>
    </dgm:pt>
    <dgm:pt modelId="{2BAD8F3B-4E5F-DD47-9FA4-58E4E0F38F86}" type="parTrans" cxnId="{6CD1EAA8-2F51-D147-BDB5-0ABC3BE737DE}">
      <dgm:prSet/>
      <dgm:spPr/>
      <dgm:t>
        <a:bodyPr/>
        <a:lstStyle/>
        <a:p>
          <a:pPr latinLnBrk="1"/>
          <a:endParaRPr lang="ko-KR" altLang="en-US"/>
        </a:p>
      </dgm:t>
    </dgm:pt>
    <dgm:pt modelId="{C5141ACD-1BDC-8E49-9F59-7971EFBCB4F0}" type="sibTrans" cxnId="{6CD1EAA8-2F51-D147-BDB5-0ABC3BE737DE}">
      <dgm:prSet/>
      <dgm:spPr/>
      <dgm:t>
        <a:bodyPr/>
        <a:lstStyle/>
        <a:p>
          <a:pPr latinLnBrk="1"/>
          <a:endParaRPr lang="ko-KR" altLang="en-US"/>
        </a:p>
      </dgm:t>
    </dgm:pt>
    <dgm:pt modelId="{2BE13910-31E4-004F-91F6-4770AA9D35AC}">
      <dgm:prSet phldrT="[텍스트]"/>
      <dgm:spPr/>
      <dgm:t>
        <a:bodyPr/>
        <a:lstStyle/>
        <a:p>
          <a:pPr latinLnBrk="1"/>
          <a:r>
            <a:rPr lang="ko-KR" altLang="en-US" dirty="0"/>
            <a:t>Стандарты </a:t>
          </a:r>
          <a:r>
            <a:rPr lang="ru-RU" b="0" i="0" dirty="0"/>
            <a:t>Государственного комитета по экологии и </a:t>
          </a:r>
          <a:r>
            <a:rPr lang="ru-RU" b="1" i="0" dirty="0"/>
            <a:t>охране окружающей среды</a:t>
          </a:r>
          <a:endParaRPr lang="ko-KR" altLang="en-US" dirty="0"/>
        </a:p>
      </dgm:t>
    </dgm:pt>
    <dgm:pt modelId="{44D3C726-F304-2349-AC09-6B0E9E92D39C}" type="sibTrans" cxnId="{1094B79E-A463-F54F-8701-7EF4A7533E12}">
      <dgm:prSet/>
      <dgm:spPr/>
      <dgm:t>
        <a:bodyPr/>
        <a:lstStyle/>
        <a:p>
          <a:pPr latinLnBrk="1"/>
          <a:endParaRPr lang="ko-KR" altLang="en-US"/>
        </a:p>
      </dgm:t>
    </dgm:pt>
    <dgm:pt modelId="{37BCDC17-D006-244C-A06A-45992A67C93A}" type="parTrans" cxnId="{1094B79E-A463-F54F-8701-7EF4A7533E12}">
      <dgm:prSet/>
      <dgm:spPr/>
      <dgm:t>
        <a:bodyPr/>
        <a:lstStyle/>
        <a:p>
          <a:pPr latinLnBrk="1"/>
          <a:endParaRPr lang="ko-KR" altLang="en-US"/>
        </a:p>
      </dgm:t>
    </dgm:pt>
    <dgm:pt modelId="{27B6AA2F-AE2A-E749-9F67-ABF02B79CA4D}" type="pres">
      <dgm:prSet presAssocID="{92F10293-9239-BD4D-8F36-8D7DAB0C0EC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6DF8270-F97D-2F4A-B220-83B3D4669042}" type="pres">
      <dgm:prSet presAssocID="{481C0892-C1DA-DC4D-9B59-BDEF239DD23E}" presName="root1" presStyleCnt="0"/>
      <dgm:spPr/>
    </dgm:pt>
    <dgm:pt modelId="{F191CDAA-F1BA-9C48-85D7-700305938E13}" type="pres">
      <dgm:prSet presAssocID="{481C0892-C1DA-DC4D-9B59-BDEF239DD23E}" presName="LevelOneTextNode" presStyleLbl="node0" presStyleIdx="0" presStyleCnt="1">
        <dgm:presLayoutVars>
          <dgm:chPref val="3"/>
        </dgm:presLayoutVars>
      </dgm:prSet>
      <dgm:spPr/>
    </dgm:pt>
    <dgm:pt modelId="{B5AAF4DB-BCAC-9645-8862-E4059309C016}" type="pres">
      <dgm:prSet presAssocID="{481C0892-C1DA-DC4D-9B59-BDEF239DD23E}" presName="level2hierChild" presStyleCnt="0"/>
      <dgm:spPr/>
    </dgm:pt>
    <dgm:pt modelId="{7520BA32-300A-7848-A0A4-565F96F87CDD}" type="pres">
      <dgm:prSet presAssocID="{75801F93-2665-BF46-B05E-925317A50BCF}" presName="conn2-1" presStyleLbl="parChTrans1D2" presStyleIdx="0" presStyleCnt="1"/>
      <dgm:spPr/>
    </dgm:pt>
    <dgm:pt modelId="{7E9008C8-73A7-2B4D-AB5B-3E2CA36FCC6F}" type="pres">
      <dgm:prSet presAssocID="{75801F93-2665-BF46-B05E-925317A50BCF}" presName="connTx" presStyleLbl="parChTrans1D2" presStyleIdx="0" presStyleCnt="1"/>
      <dgm:spPr/>
    </dgm:pt>
    <dgm:pt modelId="{01E66117-34BD-C74D-8FF3-2020BC3E13E8}" type="pres">
      <dgm:prSet presAssocID="{C87B18E1-9AEF-8249-8F7E-395AE01E0E91}" presName="root2" presStyleCnt="0"/>
      <dgm:spPr/>
    </dgm:pt>
    <dgm:pt modelId="{6F746982-1CD4-A841-AE51-0BFA69B57A1B}" type="pres">
      <dgm:prSet presAssocID="{C87B18E1-9AEF-8249-8F7E-395AE01E0E91}" presName="LevelTwoTextNode" presStyleLbl="node2" presStyleIdx="0" presStyleCnt="1">
        <dgm:presLayoutVars>
          <dgm:chPref val="3"/>
        </dgm:presLayoutVars>
      </dgm:prSet>
      <dgm:spPr/>
    </dgm:pt>
    <dgm:pt modelId="{318F6487-1A8A-1246-8BE1-E322682B8759}" type="pres">
      <dgm:prSet presAssocID="{C87B18E1-9AEF-8249-8F7E-395AE01E0E91}" presName="level3hierChild" presStyleCnt="0"/>
      <dgm:spPr/>
    </dgm:pt>
    <dgm:pt modelId="{3089AC95-8871-5E41-9EF6-58FD11118321}" type="pres">
      <dgm:prSet presAssocID="{15571F23-91AD-6B4D-B1A2-7BDD0BAEDD5D}" presName="conn2-1" presStyleLbl="parChTrans1D3" presStyleIdx="0" presStyleCnt="4"/>
      <dgm:spPr/>
    </dgm:pt>
    <dgm:pt modelId="{593E2D6D-4ABB-354A-A507-06CC72239157}" type="pres">
      <dgm:prSet presAssocID="{15571F23-91AD-6B4D-B1A2-7BDD0BAEDD5D}" presName="connTx" presStyleLbl="parChTrans1D3" presStyleIdx="0" presStyleCnt="4"/>
      <dgm:spPr/>
    </dgm:pt>
    <dgm:pt modelId="{9E8D8178-181C-7A46-9AE7-D8B34AD507E2}" type="pres">
      <dgm:prSet presAssocID="{8D576E95-527B-4849-9FD6-9B1DDBAEC449}" presName="root2" presStyleCnt="0"/>
      <dgm:spPr/>
    </dgm:pt>
    <dgm:pt modelId="{3C5A8220-0485-C74A-B8E6-A18ACB3FAFC7}" type="pres">
      <dgm:prSet presAssocID="{8D576E95-527B-4849-9FD6-9B1DDBAEC449}" presName="LevelTwoTextNode" presStyleLbl="node3" presStyleIdx="0" presStyleCnt="4" custScaleX="106718">
        <dgm:presLayoutVars>
          <dgm:chPref val="3"/>
        </dgm:presLayoutVars>
      </dgm:prSet>
      <dgm:spPr/>
    </dgm:pt>
    <dgm:pt modelId="{E9863C94-7662-EC49-9C89-18EE4A16778E}" type="pres">
      <dgm:prSet presAssocID="{8D576E95-527B-4849-9FD6-9B1DDBAEC449}" presName="level3hierChild" presStyleCnt="0"/>
      <dgm:spPr/>
    </dgm:pt>
    <dgm:pt modelId="{E0B5DD77-42F1-424B-A1B1-D1C661729B34}" type="pres">
      <dgm:prSet presAssocID="{37BCDC17-D006-244C-A06A-45992A67C93A}" presName="conn2-1" presStyleLbl="parChTrans1D3" presStyleIdx="1" presStyleCnt="4"/>
      <dgm:spPr/>
    </dgm:pt>
    <dgm:pt modelId="{A122AB8F-0314-054F-BFA4-AE6C0B8DA95F}" type="pres">
      <dgm:prSet presAssocID="{37BCDC17-D006-244C-A06A-45992A67C93A}" presName="connTx" presStyleLbl="parChTrans1D3" presStyleIdx="1" presStyleCnt="4"/>
      <dgm:spPr/>
    </dgm:pt>
    <dgm:pt modelId="{85C2B89E-630B-3242-92C4-A8BB6C74A5F4}" type="pres">
      <dgm:prSet presAssocID="{2BE13910-31E4-004F-91F6-4770AA9D35AC}" presName="root2" presStyleCnt="0"/>
      <dgm:spPr/>
    </dgm:pt>
    <dgm:pt modelId="{DA604AAA-5EA1-A74E-891E-DA877BEF12F8}" type="pres">
      <dgm:prSet presAssocID="{2BE13910-31E4-004F-91F6-4770AA9D35AC}" presName="LevelTwoTextNode" presStyleLbl="node3" presStyleIdx="1" presStyleCnt="4" custScaleX="106718">
        <dgm:presLayoutVars>
          <dgm:chPref val="3"/>
        </dgm:presLayoutVars>
      </dgm:prSet>
      <dgm:spPr/>
    </dgm:pt>
    <dgm:pt modelId="{4712C403-A4A9-5742-BB6F-6A4197A3194E}" type="pres">
      <dgm:prSet presAssocID="{2BE13910-31E4-004F-91F6-4770AA9D35AC}" presName="level3hierChild" presStyleCnt="0"/>
      <dgm:spPr/>
    </dgm:pt>
    <dgm:pt modelId="{DDBD0C42-AA4A-9549-A9C1-CB829C6573C6}" type="pres">
      <dgm:prSet presAssocID="{F0C4EE1F-4888-2D4D-A60D-4FE82F3F8106}" presName="conn2-1" presStyleLbl="parChTrans1D3" presStyleIdx="2" presStyleCnt="4"/>
      <dgm:spPr/>
    </dgm:pt>
    <dgm:pt modelId="{DDDA22EA-58B4-6448-B2E5-DC03B2FEC14D}" type="pres">
      <dgm:prSet presAssocID="{F0C4EE1F-4888-2D4D-A60D-4FE82F3F8106}" presName="connTx" presStyleLbl="parChTrans1D3" presStyleIdx="2" presStyleCnt="4"/>
      <dgm:spPr/>
    </dgm:pt>
    <dgm:pt modelId="{FBE71994-2FE6-A645-A5CD-2EDA946609FE}" type="pres">
      <dgm:prSet presAssocID="{0C5212B2-4E87-B246-8FD0-1BEADC321158}" presName="root2" presStyleCnt="0"/>
      <dgm:spPr/>
    </dgm:pt>
    <dgm:pt modelId="{EF7C1E80-F190-C14D-9289-D1651B4EB3FD}" type="pres">
      <dgm:prSet presAssocID="{0C5212B2-4E87-B246-8FD0-1BEADC321158}" presName="LevelTwoTextNode" presStyleLbl="node3" presStyleIdx="2" presStyleCnt="4" custScaleX="106718">
        <dgm:presLayoutVars>
          <dgm:chPref val="3"/>
        </dgm:presLayoutVars>
      </dgm:prSet>
      <dgm:spPr/>
    </dgm:pt>
    <dgm:pt modelId="{22F02188-6F7E-BF41-9C8D-70DEE9A34D24}" type="pres">
      <dgm:prSet presAssocID="{0C5212B2-4E87-B246-8FD0-1BEADC321158}" presName="level3hierChild" presStyleCnt="0"/>
      <dgm:spPr/>
    </dgm:pt>
    <dgm:pt modelId="{F444A66B-5B5D-3C40-BE27-66E84CB9BE15}" type="pres">
      <dgm:prSet presAssocID="{2BAD8F3B-4E5F-DD47-9FA4-58E4E0F38F86}" presName="conn2-1" presStyleLbl="parChTrans1D4" presStyleIdx="0" presStyleCnt="1"/>
      <dgm:spPr/>
    </dgm:pt>
    <dgm:pt modelId="{B180D602-B0C3-B544-B7BA-BF261D002E1F}" type="pres">
      <dgm:prSet presAssocID="{2BAD8F3B-4E5F-DD47-9FA4-58E4E0F38F86}" presName="connTx" presStyleLbl="parChTrans1D4" presStyleIdx="0" presStyleCnt="1"/>
      <dgm:spPr/>
    </dgm:pt>
    <dgm:pt modelId="{0CF24D85-1E29-BA4E-95FF-E70EA692EC72}" type="pres">
      <dgm:prSet presAssocID="{DBE9AF55-7A19-7B46-B159-A88F22ACA552}" presName="root2" presStyleCnt="0"/>
      <dgm:spPr/>
    </dgm:pt>
    <dgm:pt modelId="{AF192AE4-0D50-F643-8222-E9443E25C2BE}" type="pres">
      <dgm:prSet presAssocID="{DBE9AF55-7A19-7B46-B159-A88F22ACA552}" presName="LevelTwoTextNode" presStyleLbl="node4" presStyleIdx="0" presStyleCnt="1">
        <dgm:presLayoutVars>
          <dgm:chPref val="3"/>
        </dgm:presLayoutVars>
      </dgm:prSet>
      <dgm:spPr/>
    </dgm:pt>
    <dgm:pt modelId="{D479C30A-9A47-FF40-910E-BA66FA27C38F}" type="pres">
      <dgm:prSet presAssocID="{DBE9AF55-7A19-7B46-B159-A88F22ACA552}" presName="level3hierChild" presStyleCnt="0"/>
      <dgm:spPr/>
    </dgm:pt>
    <dgm:pt modelId="{2198267D-5C4C-BC46-9FEA-F64893E3D9C1}" type="pres">
      <dgm:prSet presAssocID="{EFBD74C1-B992-6A4D-A0AF-0632E6EC45EA}" presName="conn2-1" presStyleLbl="parChTrans1D3" presStyleIdx="3" presStyleCnt="4"/>
      <dgm:spPr/>
    </dgm:pt>
    <dgm:pt modelId="{B0C1FB39-F91A-F94D-A8C6-55EB53C3C3EA}" type="pres">
      <dgm:prSet presAssocID="{EFBD74C1-B992-6A4D-A0AF-0632E6EC45EA}" presName="connTx" presStyleLbl="parChTrans1D3" presStyleIdx="3" presStyleCnt="4"/>
      <dgm:spPr/>
    </dgm:pt>
    <dgm:pt modelId="{F3E0F557-88C3-6F42-9B07-4A8AD1798289}" type="pres">
      <dgm:prSet presAssocID="{1C48A289-4192-514B-ADFE-D845DA5EC138}" presName="root2" presStyleCnt="0"/>
      <dgm:spPr/>
    </dgm:pt>
    <dgm:pt modelId="{B57B6585-DD86-3F40-8438-5F1F5F55ECEF}" type="pres">
      <dgm:prSet presAssocID="{1C48A289-4192-514B-ADFE-D845DA5EC138}" presName="LevelTwoTextNode" presStyleLbl="node3" presStyleIdx="3" presStyleCnt="4" custScaleX="107561">
        <dgm:presLayoutVars>
          <dgm:chPref val="3"/>
        </dgm:presLayoutVars>
      </dgm:prSet>
      <dgm:spPr/>
    </dgm:pt>
    <dgm:pt modelId="{57B7247F-7796-D44A-80FF-EFB5436A4204}" type="pres">
      <dgm:prSet presAssocID="{1C48A289-4192-514B-ADFE-D845DA5EC138}" presName="level3hierChild" presStyleCnt="0"/>
      <dgm:spPr/>
    </dgm:pt>
  </dgm:ptLst>
  <dgm:cxnLst>
    <dgm:cxn modelId="{2EF33011-A450-054A-9FA4-BD724341D2D5}" type="presOf" srcId="{2BE13910-31E4-004F-91F6-4770AA9D35AC}" destId="{DA604AAA-5EA1-A74E-891E-DA877BEF12F8}" srcOrd="0" destOrd="0" presId="urn:microsoft.com/office/officeart/2005/8/layout/hierarchy2"/>
    <dgm:cxn modelId="{89312A17-8C77-8C46-AE57-D332CD36D1C9}" type="presOf" srcId="{15571F23-91AD-6B4D-B1A2-7BDD0BAEDD5D}" destId="{593E2D6D-4ABB-354A-A507-06CC72239157}" srcOrd="1" destOrd="0" presId="urn:microsoft.com/office/officeart/2005/8/layout/hierarchy2"/>
    <dgm:cxn modelId="{3FBF5119-80F3-C248-AB87-C1B5D8BA7ED5}" type="presOf" srcId="{EFBD74C1-B992-6A4D-A0AF-0632E6EC45EA}" destId="{2198267D-5C4C-BC46-9FEA-F64893E3D9C1}" srcOrd="0" destOrd="0" presId="urn:microsoft.com/office/officeart/2005/8/layout/hierarchy2"/>
    <dgm:cxn modelId="{794A0E1C-1489-B74A-9BE4-0842048F76C3}" type="presOf" srcId="{75801F93-2665-BF46-B05E-925317A50BCF}" destId="{7520BA32-300A-7848-A0A4-565F96F87CDD}" srcOrd="0" destOrd="0" presId="urn:microsoft.com/office/officeart/2005/8/layout/hierarchy2"/>
    <dgm:cxn modelId="{F019FF1C-F095-5345-A1B7-EEC68E222DFD}" srcId="{C87B18E1-9AEF-8249-8F7E-395AE01E0E91}" destId="{0C5212B2-4E87-B246-8FD0-1BEADC321158}" srcOrd="2" destOrd="0" parTransId="{F0C4EE1F-4888-2D4D-A60D-4FE82F3F8106}" sibTransId="{29F1E748-DA43-9447-BD0C-E1C0FBB06998}"/>
    <dgm:cxn modelId="{BFD05136-BECB-304C-8B33-9E5E3E8358EF}" type="presOf" srcId="{37BCDC17-D006-244C-A06A-45992A67C93A}" destId="{E0B5DD77-42F1-424B-A1B1-D1C661729B34}" srcOrd="0" destOrd="0" presId="urn:microsoft.com/office/officeart/2005/8/layout/hierarchy2"/>
    <dgm:cxn modelId="{1775BC3F-0200-6840-9AB7-599E5E8E8B35}" type="presOf" srcId="{37BCDC17-D006-244C-A06A-45992A67C93A}" destId="{A122AB8F-0314-054F-BFA4-AE6C0B8DA95F}" srcOrd="1" destOrd="0" presId="urn:microsoft.com/office/officeart/2005/8/layout/hierarchy2"/>
    <dgm:cxn modelId="{87F43E49-5525-E84D-98F4-141120C502C0}" type="presOf" srcId="{1C48A289-4192-514B-ADFE-D845DA5EC138}" destId="{B57B6585-DD86-3F40-8438-5F1F5F55ECEF}" srcOrd="0" destOrd="0" presId="urn:microsoft.com/office/officeart/2005/8/layout/hierarchy2"/>
    <dgm:cxn modelId="{6DDDEA59-2B5C-ED4F-8A29-5DD564EF769A}" type="presOf" srcId="{481C0892-C1DA-DC4D-9B59-BDEF239DD23E}" destId="{F191CDAA-F1BA-9C48-85D7-700305938E13}" srcOrd="0" destOrd="0" presId="urn:microsoft.com/office/officeart/2005/8/layout/hierarchy2"/>
    <dgm:cxn modelId="{69838E5A-F9FA-CE47-9B94-1A599BF2C245}" type="presOf" srcId="{15571F23-91AD-6B4D-B1A2-7BDD0BAEDD5D}" destId="{3089AC95-8871-5E41-9EF6-58FD11118321}" srcOrd="0" destOrd="0" presId="urn:microsoft.com/office/officeart/2005/8/layout/hierarchy2"/>
    <dgm:cxn modelId="{36E27664-D344-A249-ACC8-0ADA7381E914}" type="presOf" srcId="{2BAD8F3B-4E5F-DD47-9FA4-58E4E0F38F86}" destId="{F444A66B-5B5D-3C40-BE27-66E84CB9BE15}" srcOrd="0" destOrd="0" presId="urn:microsoft.com/office/officeart/2005/8/layout/hierarchy2"/>
    <dgm:cxn modelId="{771B1065-9C91-1045-95AC-32E1B78A0C31}" type="presOf" srcId="{0C5212B2-4E87-B246-8FD0-1BEADC321158}" destId="{EF7C1E80-F190-C14D-9289-D1651B4EB3FD}" srcOrd="0" destOrd="0" presId="urn:microsoft.com/office/officeart/2005/8/layout/hierarchy2"/>
    <dgm:cxn modelId="{47B6D66E-9E41-AA4B-BECE-3DAE20C83FDF}" srcId="{481C0892-C1DA-DC4D-9B59-BDEF239DD23E}" destId="{C87B18E1-9AEF-8249-8F7E-395AE01E0E91}" srcOrd="0" destOrd="0" parTransId="{75801F93-2665-BF46-B05E-925317A50BCF}" sibTransId="{F096C8BD-8EF0-084B-A9B6-F66E690FD3EE}"/>
    <dgm:cxn modelId="{84CD4B70-EB40-5443-A636-D72D0E33027D}" srcId="{C87B18E1-9AEF-8249-8F7E-395AE01E0E91}" destId="{8D576E95-527B-4849-9FD6-9B1DDBAEC449}" srcOrd="0" destOrd="0" parTransId="{15571F23-91AD-6B4D-B1A2-7BDD0BAEDD5D}" sibTransId="{668CCBF4-5F67-A74F-AA69-5AB29EFC9B18}"/>
    <dgm:cxn modelId="{EB419E7C-9B83-074B-9FFC-7D0E0E850BC7}" type="presOf" srcId="{8D576E95-527B-4849-9FD6-9B1DDBAEC449}" destId="{3C5A8220-0485-C74A-B8E6-A18ACB3FAFC7}" srcOrd="0" destOrd="0" presId="urn:microsoft.com/office/officeart/2005/8/layout/hierarchy2"/>
    <dgm:cxn modelId="{45F9A582-329C-E541-B684-9662289F2D3F}" srcId="{92F10293-9239-BD4D-8F36-8D7DAB0C0ECE}" destId="{481C0892-C1DA-DC4D-9B59-BDEF239DD23E}" srcOrd="0" destOrd="0" parTransId="{8E617FB4-4D02-114B-936A-3810EF541E01}" sibTransId="{8A353C13-B589-AB40-9135-B764DDD2C181}"/>
    <dgm:cxn modelId="{C8FA4690-FF80-CA4D-A7B9-522A85BCFDF3}" type="presOf" srcId="{DBE9AF55-7A19-7B46-B159-A88F22ACA552}" destId="{AF192AE4-0D50-F643-8222-E9443E25C2BE}" srcOrd="0" destOrd="0" presId="urn:microsoft.com/office/officeart/2005/8/layout/hierarchy2"/>
    <dgm:cxn modelId="{1094B79E-A463-F54F-8701-7EF4A7533E12}" srcId="{C87B18E1-9AEF-8249-8F7E-395AE01E0E91}" destId="{2BE13910-31E4-004F-91F6-4770AA9D35AC}" srcOrd="1" destOrd="0" parTransId="{37BCDC17-D006-244C-A06A-45992A67C93A}" sibTransId="{44D3C726-F304-2349-AC09-6B0E9E92D39C}"/>
    <dgm:cxn modelId="{161F20A0-F587-564B-89E1-7DCACE7C1DA2}" type="presOf" srcId="{92F10293-9239-BD4D-8F36-8D7DAB0C0ECE}" destId="{27B6AA2F-AE2A-E749-9F67-ABF02B79CA4D}" srcOrd="0" destOrd="0" presId="urn:microsoft.com/office/officeart/2005/8/layout/hierarchy2"/>
    <dgm:cxn modelId="{FA9767A8-366C-324D-8CB4-87C2DFF1D633}" type="presOf" srcId="{C87B18E1-9AEF-8249-8F7E-395AE01E0E91}" destId="{6F746982-1CD4-A841-AE51-0BFA69B57A1B}" srcOrd="0" destOrd="0" presId="urn:microsoft.com/office/officeart/2005/8/layout/hierarchy2"/>
    <dgm:cxn modelId="{6CD1EAA8-2F51-D147-BDB5-0ABC3BE737DE}" srcId="{0C5212B2-4E87-B246-8FD0-1BEADC321158}" destId="{DBE9AF55-7A19-7B46-B159-A88F22ACA552}" srcOrd="0" destOrd="0" parTransId="{2BAD8F3B-4E5F-DD47-9FA4-58E4E0F38F86}" sibTransId="{C5141ACD-1BDC-8E49-9F59-7971EFBCB4F0}"/>
    <dgm:cxn modelId="{34BE1FAA-F79E-3741-9AF8-714FE54AC348}" type="presOf" srcId="{F0C4EE1F-4888-2D4D-A60D-4FE82F3F8106}" destId="{DDDA22EA-58B4-6448-B2E5-DC03B2FEC14D}" srcOrd="1" destOrd="0" presId="urn:microsoft.com/office/officeart/2005/8/layout/hierarchy2"/>
    <dgm:cxn modelId="{E41B90AA-9459-7942-94EB-DF6AD94A9BDB}" type="presOf" srcId="{2BAD8F3B-4E5F-DD47-9FA4-58E4E0F38F86}" destId="{B180D602-B0C3-B544-B7BA-BF261D002E1F}" srcOrd="1" destOrd="0" presId="urn:microsoft.com/office/officeart/2005/8/layout/hierarchy2"/>
    <dgm:cxn modelId="{C09154AC-2BA2-ED4F-A6C8-7097ED538477}" type="presOf" srcId="{EFBD74C1-B992-6A4D-A0AF-0632E6EC45EA}" destId="{B0C1FB39-F91A-F94D-A8C6-55EB53C3C3EA}" srcOrd="1" destOrd="0" presId="urn:microsoft.com/office/officeart/2005/8/layout/hierarchy2"/>
    <dgm:cxn modelId="{6E504BB4-50A6-B44F-8EAB-0423F5C0524B}" type="presOf" srcId="{F0C4EE1F-4888-2D4D-A60D-4FE82F3F8106}" destId="{DDBD0C42-AA4A-9549-A9C1-CB829C6573C6}" srcOrd="0" destOrd="0" presId="urn:microsoft.com/office/officeart/2005/8/layout/hierarchy2"/>
    <dgm:cxn modelId="{A3D816C7-B6AC-154D-88FF-AEAB8DF2014A}" srcId="{C87B18E1-9AEF-8249-8F7E-395AE01E0E91}" destId="{1C48A289-4192-514B-ADFE-D845DA5EC138}" srcOrd="3" destOrd="0" parTransId="{EFBD74C1-B992-6A4D-A0AF-0632E6EC45EA}" sibTransId="{195CD8C1-73EA-194B-BB61-16845B7B0219}"/>
    <dgm:cxn modelId="{542A07D0-FBA4-0043-941A-FE82D59DA473}" type="presOf" srcId="{75801F93-2665-BF46-B05E-925317A50BCF}" destId="{7E9008C8-73A7-2B4D-AB5B-3E2CA36FCC6F}" srcOrd="1" destOrd="0" presId="urn:microsoft.com/office/officeart/2005/8/layout/hierarchy2"/>
    <dgm:cxn modelId="{2633FD1E-11EA-3A45-BE5C-F9AC0335B1CE}" type="presParOf" srcId="{27B6AA2F-AE2A-E749-9F67-ABF02B79CA4D}" destId="{46DF8270-F97D-2F4A-B220-83B3D4669042}" srcOrd="0" destOrd="0" presId="urn:microsoft.com/office/officeart/2005/8/layout/hierarchy2"/>
    <dgm:cxn modelId="{AF9B1137-013F-3B49-A7E4-839261BDE593}" type="presParOf" srcId="{46DF8270-F97D-2F4A-B220-83B3D4669042}" destId="{F191CDAA-F1BA-9C48-85D7-700305938E13}" srcOrd="0" destOrd="0" presId="urn:microsoft.com/office/officeart/2005/8/layout/hierarchy2"/>
    <dgm:cxn modelId="{7594A35A-A364-7840-AD4C-2E3C2B0DA815}" type="presParOf" srcId="{46DF8270-F97D-2F4A-B220-83B3D4669042}" destId="{B5AAF4DB-BCAC-9645-8862-E4059309C016}" srcOrd="1" destOrd="0" presId="urn:microsoft.com/office/officeart/2005/8/layout/hierarchy2"/>
    <dgm:cxn modelId="{77477AEA-E684-DE42-9115-110CF4FFF3FE}" type="presParOf" srcId="{B5AAF4DB-BCAC-9645-8862-E4059309C016}" destId="{7520BA32-300A-7848-A0A4-565F96F87CDD}" srcOrd="0" destOrd="0" presId="urn:microsoft.com/office/officeart/2005/8/layout/hierarchy2"/>
    <dgm:cxn modelId="{CC1CE883-EE59-8A4D-A04C-71575A40F4D4}" type="presParOf" srcId="{7520BA32-300A-7848-A0A4-565F96F87CDD}" destId="{7E9008C8-73A7-2B4D-AB5B-3E2CA36FCC6F}" srcOrd="0" destOrd="0" presId="urn:microsoft.com/office/officeart/2005/8/layout/hierarchy2"/>
    <dgm:cxn modelId="{0EB08ABA-AF87-F444-A9DA-1510219F223A}" type="presParOf" srcId="{B5AAF4DB-BCAC-9645-8862-E4059309C016}" destId="{01E66117-34BD-C74D-8FF3-2020BC3E13E8}" srcOrd="1" destOrd="0" presId="urn:microsoft.com/office/officeart/2005/8/layout/hierarchy2"/>
    <dgm:cxn modelId="{8013CC40-D3D9-7145-8236-193706437F6C}" type="presParOf" srcId="{01E66117-34BD-C74D-8FF3-2020BC3E13E8}" destId="{6F746982-1CD4-A841-AE51-0BFA69B57A1B}" srcOrd="0" destOrd="0" presId="urn:microsoft.com/office/officeart/2005/8/layout/hierarchy2"/>
    <dgm:cxn modelId="{37732F28-A4BC-F746-A63E-01E15BE0BB77}" type="presParOf" srcId="{01E66117-34BD-C74D-8FF3-2020BC3E13E8}" destId="{318F6487-1A8A-1246-8BE1-E322682B8759}" srcOrd="1" destOrd="0" presId="urn:microsoft.com/office/officeart/2005/8/layout/hierarchy2"/>
    <dgm:cxn modelId="{E4F203DB-FD6A-8F44-B908-B2AD938C808B}" type="presParOf" srcId="{318F6487-1A8A-1246-8BE1-E322682B8759}" destId="{3089AC95-8871-5E41-9EF6-58FD11118321}" srcOrd="0" destOrd="0" presId="urn:microsoft.com/office/officeart/2005/8/layout/hierarchy2"/>
    <dgm:cxn modelId="{176A7800-AD43-8943-8D1D-7ECECA5A5FFD}" type="presParOf" srcId="{3089AC95-8871-5E41-9EF6-58FD11118321}" destId="{593E2D6D-4ABB-354A-A507-06CC72239157}" srcOrd="0" destOrd="0" presId="urn:microsoft.com/office/officeart/2005/8/layout/hierarchy2"/>
    <dgm:cxn modelId="{D0A3F246-3CEC-D448-8E0E-5129AA024DC5}" type="presParOf" srcId="{318F6487-1A8A-1246-8BE1-E322682B8759}" destId="{9E8D8178-181C-7A46-9AE7-D8B34AD507E2}" srcOrd="1" destOrd="0" presId="urn:microsoft.com/office/officeart/2005/8/layout/hierarchy2"/>
    <dgm:cxn modelId="{54E665E4-4678-E346-A775-BC5491160B5F}" type="presParOf" srcId="{9E8D8178-181C-7A46-9AE7-D8B34AD507E2}" destId="{3C5A8220-0485-C74A-B8E6-A18ACB3FAFC7}" srcOrd="0" destOrd="0" presId="urn:microsoft.com/office/officeart/2005/8/layout/hierarchy2"/>
    <dgm:cxn modelId="{A6BEA5CD-F050-0E41-A922-1DCB15DBDDFC}" type="presParOf" srcId="{9E8D8178-181C-7A46-9AE7-D8B34AD507E2}" destId="{E9863C94-7662-EC49-9C89-18EE4A16778E}" srcOrd="1" destOrd="0" presId="urn:microsoft.com/office/officeart/2005/8/layout/hierarchy2"/>
    <dgm:cxn modelId="{83245441-C00F-534F-84E1-83854AD3C8B6}" type="presParOf" srcId="{318F6487-1A8A-1246-8BE1-E322682B8759}" destId="{E0B5DD77-42F1-424B-A1B1-D1C661729B34}" srcOrd="2" destOrd="0" presId="urn:microsoft.com/office/officeart/2005/8/layout/hierarchy2"/>
    <dgm:cxn modelId="{0C5C6422-D3FC-274E-82DF-E886A7B94D6B}" type="presParOf" srcId="{E0B5DD77-42F1-424B-A1B1-D1C661729B34}" destId="{A122AB8F-0314-054F-BFA4-AE6C0B8DA95F}" srcOrd="0" destOrd="0" presId="urn:microsoft.com/office/officeart/2005/8/layout/hierarchy2"/>
    <dgm:cxn modelId="{5321B3A4-C4A7-4B4E-9E32-20D0DC2328DB}" type="presParOf" srcId="{318F6487-1A8A-1246-8BE1-E322682B8759}" destId="{85C2B89E-630B-3242-92C4-A8BB6C74A5F4}" srcOrd="3" destOrd="0" presId="urn:microsoft.com/office/officeart/2005/8/layout/hierarchy2"/>
    <dgm:cxn modelId="{C0383302-E5EF-904E-9201-72100D5038D2}" type="presParOf" srcId="{85C2B89E-630B-3242-92C4-A8BB6C74A5F4}" destId="{DA604AAA-5EA1-A74E-891E-DA877BEF12F8}" srcOrd="0" destOrd="0" presId="urn:microsoft.com/office/officeart/2005/8/layout/hierarchy2"/>
    <dgm:cxn modelId="{849137AB-3627-3346-8221-31BF62F2BA30}" type="presParOf" srcId="{85C2B89E-630B-3242-92C4-A8BB6C74A5F4}" destId="{4712C403-A4A9-5742-BB6F-6A4197A3194E}" srcOrd="1" destOrd="0" presId="urn:microsoft.com/office/officeart/2005/8/layout/hierarchy2"/>
    <dgm:cxn modelId="{0FDA318E-74E8-C546-96B4-37A200DF190E}" type="presParOf" srcId="{318F6487-1A8A-1246-8BE1-E322682B8759}" destId="{DDBD0C42-AA4A-9549-A9C1-CB829C6573C6}" srcOrd="4" destOrd="0" presId="urn:microsoft.com/office/officeart/2005/8/layout/hierarchy2"/>
    <dgm:cxn modelId="{DEF7C815-54B2-8C41-BEA9-92348CED8847}" type="presParOf" srcId="{DDBD0C42-AA4A-9549-A9C1-CB829C6573C6}" destId="{DDDA22EA-58B4-6448-B2E5-DC03B2FEC14D}" srcOrd="0" destOrd="0" presId="urn:microsoft.com/office/officeart/2005/8/layout/hierarchy2"/>
    <dgm:cxn modelId="{08518BA7-9231-1C48-978C-3EB6FFE75001}" type="presParOf" srcId="{318F6487-1A8A-1246-8BE1-E322682B8759}" destId="{FBE71994-2FE6-A645-A5CD-2EDA946609FE}" srcOrd="5" destOrd="0" presId="urn:microsoft.com/office/officeart/2005/8/layout/hierarchy2"/>
    <dgm:cxn modelId="{6A402FDF-AF91-394F-AD42-BA22121C5614}" type="presParOf" srcId="{FBE71994-2FE6-A645-A5CD-2EDA946609FE}" destId="{EF7C1E80-F190-C14D-9289-D1651B4EB3FD}" srcOrd="0" destOrd="0" presId="urn:microsoft.com/office/officeart/2005/8/layout/hierarchy2"/>
    <dgm:cxn modelId="{54E5466B-C29C-3442-B8B5-0AC964A75E4D}" type="presParOf" srcId="{FBE71994-2FE6-A645-A5CD-2EDA946609FE}" destId="{22F02188-6F7E-BF41-9C8D-70DEE9A34D24}" srcOrd="1" destOrd="0" presId="urn:microsoft.com/office/officeart/2005/8/layout/hierarchy2"/>
    <dgm:cxn modelId="{E8AA70F1-CBCD-5940-A212-91B6DE956CBC}" type="presParOf" srcId="{22F02188-6F7E-BF41-9C8D-70DEE9A34D24}" destId="{F444A66B-5B5D-3C40-BE27-66E84CB9BE15}" srcOrd="0" destOrd="0" presId="urn:microsoft.com/office/officeart/2005/8/layout/hierarchy2"/>
    <dgm:cxn modelId="{51A2347B-C3D7-DA46-965D-63BF07FFF616}" type="presParOf" srcId="{F444A66B-5B5D-3C40-BE27-66E84CB9BE15}" destId="{B180D602-B0C3-B544-B7BA-BF261D002E1F}" srcOrd="0" destOrd="0" presId="urn:microsoft.com/office/officeart/2005/8/layout/hierarchy2"/>
    <dgm:cxn modelId="{329AB6EE-7713-1147-8B17-A0F914CC2938}" type="presParOf" srcId="{22F02188-6F7E-BF41-9C8D-70DEE9A34D24}" destId="{0CF24D85-1E29-BA4E-95FF-E70EA692EC72}" srcOrd="1" destOrd="0" presId="urn:microsoft.com/office/officeart/2005/8/layout/hierarchy2"/>
    <dgm:cxn modelId="{95992487-C20C-9D4C-A24F-07B4E2C184CE}" type="presParOf" srcId="{0CF24D85-1E29-BA4E-95FF-E70EA692EC72}" destId="{AF192AE4-0D50-F643-8222-E9443E25C2BE}" srcOrd="0" destOrd="0" presId="urn:microsoft.com/office/officeart/2005/8/layout/hierarchy2"/>
    <dgm:cxn modelId="{5D7C1614-054D-9C4A-8E2C-45B9D44A5CCE}" type="presParOf" srcId="{0CF24D85-1E29-BA4E-95FF-E70EA692EC72}" destId="{D479C30A-9A47-FF40-910E-BA66FA27C38F}" srcOrd="1" destOrd="0" presId="urn:microsoft.com/office/officeart/2005/8/layout/hierarchy2"/>
    <dgm:cxn modelId="{E59D50C0-701A-C14A-B55B-0C05273A8FDB}" type="presParOf" srcId="{318F6487-1A8A-1246-8BE1-E322682B8759}" destId="{2198267D-5C4C-BC46-9FEA-F64893E3D9C1}" srcOrd="6" destOrd="0" presId="urn:microsoft.com/office/officeart/2005/8/layout/hierarchy2"/>
    <dgm:cxn modelId="{43E62A73-9881-8F49-844A-5EE6F4FAD58B}" type="presParOf" srcId="{2198267D-5C4C-BC46-9FEA-F64893E3D9C1}" destId="{B0C1FB39-F91A-F94D-A8C6-55EB53C3C3EA}" srcOrd="0" destOrd="0" presId="urn:microsoft.com/office/officeart/2005/8/layout/hierarchy2"/>
    <dgm:cxn modelId="{2C927441-FC40-0346-84FC-5526D2B2EEA0}" type="presParOf" srcId="{318F6487-1A8A-1246-8BE1-E322682B8759}" destId="{F3E0F557-88C3-6F42-9B07-4A8AD1798289}" srcOrd="7" destOrd="0" presId="urn:microsoft.com/office/officeart/2005/8/layout/hierarchy2"/>
    <dgm:cxn modelId="{E9613A2F-D0BE-6843-A737-62793776312F}" type="presParOf" srcId="{F3E0F557-88C3-6F42-9B07-4A8AD1798289}" destId="{B57B6585-DD86-3F40-8438-5F1F5F55ECEF}" srcOrd="0" destOrd="0" presId="urn:microsoft.com/office/officeart/2005/8/layout/hierarchy2"/>
    <dgm:cxn modelId="{BCBA1BEE-8765-804D-9BAD-CE541704C59B}" type="presParOf" srcId="{F3E0F557-88C3-6F42-9B07-4A8AD1798289}" destId="{57B7247F-7796-D44A-80FF-EFB5436A420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F10293-9239-BD4D-8F36-8D7DAB0C0ECE}" type="doc">
      <dgm:prSet loTypeId="urn:microsoft.com/office/officeart/2005/8/layout/orgChart1" loCatId="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pPr latinLnBrk="1"/>
          <a:endParaRPr lang="ko-KR" altLang="en-US"/>
        </a:p>
      </dgm:t>
    </dgm:pt>
    <dgm:pt modelId="{C87B18E1-9AEF-8249-8F7E-395AE01E0E91}">
      <dgm:prSet phldrT="[텍스트]"/>
      <dgm:spPr/>
      <dgm:t>
        <a:bodyPr/>
        <a:lstStyle/>
        <a:p>
          <a:pPr latinLnBrk="1"/>
          <a:r>
            <a:rPr lang="en-US" altLang="ko-KR" dirty="0"/>
            <a:t>ШНК, КМК</a:t>
          </a:r>
          <a:endParaRPr lang="ko-KR" altLang="en-US" dirty="0"/>
        </a:p>
      </dgm:t>
    </dgm:pt>
    <dgm:pt modelId="{75801F93-2665-BF46-B05E-925317A50BCF}" type="parTrans" cxnId="{47B6D66E-9E41-AA4B-BECE-3DAE20C83FDF}">
      <dgm:prSet/>
      <dgm:spPr/>
      <dgm:t>
        <a:bodyPr/>
        <a:lstStyle/>
        <a:p>
          <a:pPr latinLnBrk="1"/>
          <a:endParaRPr lang="ko-KR" altLang="en-US"/>
        </a:p>
      </dgm:t>
    </dgm:pt>
    <dgm:pt modelId="{F096C8BD-8EF0-084B-A9B6-F66E690FD3EE}" type="sibTrans" cxnId="{47B6D66E-9E41-AA4B-BECE-3DAE20C83FDF}">
      <dgm:prSet/>
      <dgm:spPr/>
      <dgm:t>
        <a:bodyPr/>
        <a:lstStyle/>
        <a:p>
          <a:pPr latinLnBrk="1"/>
          <a:endParaRPr lang="ko-KR" altLang="en-US"/>
        </a:p>
      </dgm:t>
    </dgm:pt>
    <dgm:pt modelId="{2BE13910-31E4-004F-91F6-4770AA9D35AC}">
      <dgm:prSet phldrT="[텍스트]"/>
      <dgm:spPr/>
      <dgm:t>
        <a:bodyPr/>
        <a:lstStyle/>
        <a:p>
          <a:pPr latinLnBrk="1"/>
          <a:r>
            <a:rPr lang="ru-RU" altLang="ko-KR" dirty="0"/>
            <a:t>С</a:t>
          </a:r>
          <a:r>
            <a:rPr lang="ko-KR" altLang="en-US" dirty="0"/>
            <a:t>тандарты</a:t>
          </a:r>
          <a:endParaRPr lang="ru-RU" altLang="ko-KR" dirty="0"/>
        </a:p>
        <a:p>
          <a:pPr latinLnBrk="1"/>
          <a:r>
            <a:rPr lang="en-US" altLang="ko-KR" dirty="0"/>
            <a:t>“</a:t>
          </a:r>
          <a:r>
            <a:rPr lang="ru-RU" altLang="ko-KR" dirty="0"/>
            <a:t>Жилые здания</a:t>
          </a:r>
          <a:r>
            <a:rPr lang="en-US" altLang="ko-KR" dirty="0"/>
            <a:t>”</a:t>
          </a:r>
          <a:endParaRPr lang="ko-KR" altLang="en-US" dirty="0"/>
        </a:p>
      </dgm:t>
    </dgm:pt>
    <dgm:pt modelId="{37BCDC17-D006-244C-A06A-45992A67C93A}" type="parTrans" cxnId="{1094B79E-A463-F54F-8701-7EF4A7533E12}">
      <dgm:prSet/>
      <dgm:spPr/>
      <dgm:t>
        <a:bodyPr/>
        <a:lstStyle/>
        <a:p>
          <a:pPr latinLnBrk="1"/>
          <a:endParaRPr lang="ko-KR" altLang="en-US"/>
        </a:p>
      </dgm:t>
    </dgm:pt>
    <dgm:pt modelId="{44D3C726-F304-2349-AC09-6B0E9E92D39C}" type="sibTrans" cxnId="{1094B79E-A463-F54F-8701-7EF4A7533E12}">
      <dgm:prSet/>
      <dgm:spPr/>
      <dgm:t>
        <a:bodyPr/>
        <a:lstStyle/>
        <a:p>
          <a:pPr latinLnBrk="1"/>
          <a:endParaRPr lang="ko-KR" altLang="en-US"/>
        </a:p>
      </dgm:t>
    </dgm:pt>
    <dgm:pt modelId="{0C5212B2-4E87-B246-8FD0-1BEADC321158}">
      <dgm:prSet phldrT="[텍스트]"/>
      <dgm:spPr/>
      <dgm:t>
        <a:bodyPr/>
        <a:lstStyle/>
        <a:p>
          <a:pPr latinLnBrk="1"/>
          <a:r>
            <a:rPr lang="ko-KR" altLang="en-US" dirty="0"/>
            <a:t>Общие строительные </a:t>
          </a:r>
          <a:r>
            <a:rPr lang="ru-RU" altLang="ko-KR" dirty="0"/>
            <a:t>нормы</a:t>
          </a:r>
          <a:endParaRPr lang="ko-KR" altLang="en-US" dirty="0"/>
        </a:p>
      </dgm:t>
    </dgm:pt>
    <dgm:pt modelId="{F0C4EE1F-4888-2D4D-A60D-4FE82F3F8106}" type="parTrans" cxnId="{F019FF1C-F095-5345-A1B7-EEC68E222DFD}">
      <dgm:prSet/>
      <dgm:spPr/>
      <dgm:t>
        <a:bodyPr/>
        <a:lstStyle/>
        <a:p>
          <a:pPr latinLnBrk="1"/>
          <a:endParaRPr lang="ko-KR" altLang="en-US"/>
        </a:p>
      </dgm:t>
    </dgm:pt>
    <dgm:pt modelId="{29F1E748-DA43-9447-BD0C-E1C0FBB06998}" type="sibTrans" cxnId="{F019FF1C-F095-5345-A1B7-EEC68E222DFD}">
      <dgm:prSet/>
      <dgm:spPr/>
      <dgm:t>
        <a:bodyPr/>
        <a:lstStyle/>
        <a:p>
          <a:pPr latinLnBrk="1"/>
          <a:endParaRPr lang="ko-KR" altLang="en-US"/>
        </a:p>
      </dgm:t>
    </dgm:pt>
    <dgm:pt modelId="{1C48A289-4192-514B-ADFE-D845DA5EC138}">
      <dgm:prSet phldrT="[텍스트]"/>
      <dgm:spPr/>
      <dgm:t>
        <a:bodyPr/>
        <a:lstStyle/>
        <a:p>
          <a:pPr latinLnBrk="1"/>
          <a:r>
            <a:rPr lang="ko-KR" altLang="en-US" dirty="0"/>
            <a:t>Стандарты эвакуации и п</a:t>
          </a:r>
          <a:r>
            <a:rPr lang="ru-RU" altLang="ko-KR" dirty="0" err="1"/>
            <a:t>ожарной</a:t>
          </a:r>
          <a:r>
            <a:rPr lang="ru-RU" altLang="ko-KR" dirty="0"/>
            <a:t> безопасности</a:t>
          </a:r>
          <a:endParaRPr lang="ko-KR" altLang="en-US" dirty="0"/>
        </a:p>
      </dgm:t>
    </dgm:pt>
    <dgm:pt modelId="{EFBD74C1-B992-6A4D-A0AF-0632E6EC45EA}" type="parTrans" cxnId="{A3D816C7-B6AC-154D-88FF-AEAB8DF2014A}">
      <dgm:prSet/>
      <dgm:spPr/>
      <dgm:t>
        <a:bodyPr/>
        <a:lstStyle/>
        <a:p>
          <a:pPr latinLnBrk="1"/>
          <a:endParaRPr lang="ko-KR" altLang="en-US"/>
        </a:p>
      </dgm:t>
    </dgm:pt>
    <dgm:pt modelId="{195CD8C1-73EA-194B-BB61-16845B7B0219}" type="sibTrans" cxnId="{A3D816C7-B6AC-154D-88FF-AEAB8DF2014A}">
      <dgm:prSet/>
      <dgm:spPr/>
      <dgm:t>
        <a:bodyPr/>
        <a:lstStyle/>
        <a:p>
          <a:pPr latinLnBrk="1"/>
          <a:endParaRPr lang="ko-KR" altLang="en-US"/>
        </a:p>
      </dgm:t>
    </dgm:pt>
    <dgm:pt modelId="{8D576E95-527B-4849-9FD6-9B1DDBAEC449}">
      <dgm:prSet/>
      <dgm:spPr/>
      <dgm:t>
        <a:bodyPr/>
        <a:lstStyle/>
        <a:p>
          <a:pPr latinLnBrk="1"/>
          <a:r>
            <a:rPr lang="ko-KR" altLang="en-US" dirty="0"/>
            <a:t>Стандарты городского </a:t>
          </a:r>
          <a:r>
            <a:rPr lang="ru-RU" altLang="ko-KR" dirty="0"/>
            <a:t>проектирования</a:t>
          </a:r>
          <a:endParaRPr lang="ko-KR" altLang="en-US" dirty="0"/>
        </a:p>
      </dgm:t>
    </dgm:pt>
    <dgm:pt modelId="{15571F23-91AD-6B4D-B1A2-7BDD0BAEDD5D}" type="parTrans" cxnId="{84CD4B70-EB40-5443-A636-D72D0E33027D}">
      <dgm:prSet/>
      <dgm:spPr/>
      <dgm:t>
        <a:bodyPr/>
        <a:lstStyle/>
        <a:p>
          <a:pPr latinLnBrk="1"/>
          <a:endParaRPr lang="ko-KR" altLang="en-US"/>
        </a:p>
      </dgm:t>
    </dgm:pt>
    <dgm:pt modelId="{668CCBF4-5F67-A74F-AA69-5AB29EFC9B18}" type="sibTrans" cxnId="{84CD4B70-EB40-5443-A636-D72D0E33027D}">
      <dgm:prSet/>
      <dgm:spPr/>
      <dgm:t>
        <a:bodyPr/>
        <a:lstStyle/>
        <a:p>
          <a:pPr latinLnBrk="1"/>
          <a:endParaRPr lang="ko-KR" altLang="en-US"/>
        </a:p>
      </dgm:t>
    </dgm:pt>
    <dgm:pt modelId="{A55CF274-4B2E-D844-B5B9-F96D20CBEEE1}">
      <dgm:prSet/>
      <dgm:spPr/>
      <dgm:t>
        <a:bodyPr/>
        <a:lstStyle/>
        <a:p>
          <a:pPr latinLnBrk="1"/>
          <a:r>
            <a:rPr lang="ko-KR" altLang="en-US" dirty="0"/>
            <a:t>Стандарты промышленных объектов</a:t>
          </a:r>
        </a:p>
      </dgm:t>
    </dgm:pt>
    <dgm:pt modelId="{CA594FA0-7E7C-5444-930F-79A0355E7775}" type="parTrans" cxnId="{60BC5C77-7F25-E74A-A367-CE023E77CE4B}">
      <dgm:prSet/>
      <dgm:spPr/>
      <dgm:t>
        <a:bodyPr/>
        <a:lstStyle/>
        <a:p>
          <a:pPr latinLnBrk="1"/>
          <a:endParaRPr lang="ko-KR" altLang="en-US"/>
        </a:p>
      </dgm:t>
    </dgm:pt>
    <dgm:pt modelId="{10642B94-811F-364B-B50D-FAC4F06E6814}" type="sibTrans" cxnId="{60BC5C77-7F25-E74A-A367-CE023E77CE4B}">
      <dgm:prSet/>
      <dgm:spPr/>
      <dgm:t>
        <a:bodyPr/>
        <a:lstStyle/>
        <a:p>
          <a:pPr latinLnBrk="1"/>
          <a:endParaRPr lang="ko-KR" altLang="en-US"/>
        </a:p>
      </dgm:t>
    </dgm:pt>
    <dgm:pt modelId="{239949AB-072C-E54B-9BA1-8913B297D747}" type="pres">
      <dgm:prSet presAssocID="{92F10293-9239-BD4D-8F36-8D7DAB0C0E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1EA9323-36BE-F445-92AA-4FC8021FD940}" type="pres">
      <dgm:prSet presAssocID="{C87B18E1-9AEF-8249-8F7E-395AE01E0E91}" presName="hierRoot1" presStyleCnt="0">
        <dgm:presLayoutVars>
          <dgm:hierBranch val="init"/>
        </dgm:presLayoutVars>
      </dgm:prSet>
      <dgm:spPr/>
    </dgm:pt>
    <dgm:pt modelId="{7CFEAFFA-8B7F-684F-AE20-92ED80974CF2}" type="pres">
      <dgm:prSet presAssocID="{C87B18E1-9AEF-8249-8F7E-395AE01E0E91}" presName="rootComposite1" presStyleCnt="0"/>
      <dgm:spPr/>
    </dgm:pt>
    <dgm:pt modelId="{68561784-9204-6E49-AC1B-9C4D697ABC34}" type="pres">
      <dgm:prSet presAssocID="{C87B18E1-9AEF-8249-8F7E-395AE01E0E91}" presName="rootText1" presStyleLbl="node0" presStyleIdx="0" presStyleCnt="1">
        <dgm:presLayoutVars>
          <dgm:chPref val="3"/>
        </dgm:presLayoutVars>
      </dgm:prSet>
      <dgm:spPr/>
    </dgm:pt>
    <dgm:pt modelId="{C7675354-8C8B-5743-9B0F-C797E141EFF9}" type="pres">
      <dgm:prSet presAssocID="{C87B18E1-9AEF-8249-8F7E-395AE01E0E91}" presName="rootConnector1" presStyleLbl="node1" presStyleIdx="0" presStyleCnt="0"/>
      <dgm:spPr/>
    </dgm:pt>
    <dgm:pt modelId="{D15DCFB6-BAEB-7341-8902-C478DD4FCF0C}" type="pres">
      <dgm:prSet presAssocID="{C87B18E1-9AEF-8249-8F7E-395AE01E0E91}" presName="hierChild2" presStyleCnt="0"/>
      <dgm:spPr/>
    </dgm:pt>
    <dgm:pt modelId="{2128E20C-B3D3-CC4F-92D5-F8876B02F20D}" type="pres">
      <dgm:prSet presAssocID="{15571F23-91AD-6B4D-B1A2-7BDD0BAEDD5D}" presName="Name37" presStyleLbl="parChTrans1D2" presStyleIdx="0" presStyleCnt="5"/>
      <dgm:spPr/>
    </dgm:pt>
    <dgm:pt modelId="{96332246-FA04-D94A-8C04-4FFC31D9BB22}" type="pres">
      <dgm:prSet presAssocID="{8D576E95-527B-4849-9FD6-9B1DDBAEC449}" presName="hierRoot2" presStyleCnt="0">
        <dgm:presLayoutVars>
          <dgm:hierBranch val="init"/>
        </dgm:presLayoutVars>
      </dgm:prSet>
      <dgm:spPr/>
    </dgm:pt>
    <dgm:pt modelId="{B836A029-F756-024E-99A0-4B2D4399C57D}" type="pres">
      <dgm:prSet presAssocID="{8D576E95-527B-4849-9FD6-9B1DDBAEC449}" presName="rootComposite" presStyleCnt="0"/>
      <dgm:spPr/>
    </dgm:pt>
    <dgm:pt modelId="{A4C67EF1-A35A-6346-9EF8-84665CA9F0F4}" type="pres">
      <dgm:prSet presAssocID="{8D576E95-527B-4849-9FD6-9B1DDBAEC449}" presName="rootText" presStyleLbl="node2" presStyleIdx="0" presStyleCnt="5">
        <dgm:presLayoutVars>
          <dgm:chPref val="3"/>
        </dgm:presLayoutVars>
      </dgm:prSet>
      <dgm:spPr/>
    </dgm:pt>
    <dgm:pt modelId="{66A298D7-5ABE-2746-BD03-C0DE588CE755}" type="pres">
      <dgm:prSet presAssocID="{8D576E95-527B-4849-9FD6-9B1DDBAEC449}" presName="rootConnector" presStyleLbl="node2" presStyleIdx="0" presStyleCnt="5"/>
      <dgm:spPr/>
    </dgm:pt>
    <dgm:pt modelId="{DE7F95F3-D6D7-5D45-A9F3-285A9EE8F7AC}" type="pres">
      <dgm:prSet presAssocID="{8D576E95-527B-4849-9FD6-9B1DDBAEC449}" presName="hierChild4" presStyleCnt="0"/>
      <dgm:spPr/>
    </dgm:pt>
    <dgm:pt modelId="{71D2D548-AF36-8244-85B7-90A1CB388B11}" type="pres">
      <dgm:prSet presAssocID="{8D576E95-527B-4849-9FD6-9B1DDBAEC449}" presName="hierChild5" presStyleCnt="0"/>
      <dgm:spPr/>
    </dgm:pt>
    <dgm:pt modelId="{B3FC4DF8-FD14-394F-B156-5FBD8013B980}" type="pres">
      <dgm:prSet presAssocID="{37BCDC17-D006-244C-A06A-45992A67C93A}" presName="Name37" presStyleLbl="parChTrans1D2" presStyleIdx="1" presStyleCnt="5"/>
      <dgm:spPr/>
    </dgm:pt>
    <dgm:pt modelId="{D67CF08A-660A-8C48-A838-D5FAB604AB83}" type="pres">
      <dgm:prSet presAssocID="{2BE13910-31E4-004F-91F6-4770AA9D35AC}" presName="hierRoot2" presStyleCnt="0">
        <dgm:presLayoutVars>
          <dgm:hierBranch val="init"/>
        </dgm:presLayoutVars>
      </dgm:prSet>
      <dgm:spPr/>
    </dgm:pt>
    <dgm:pt modelId="{DDF673E9-2E37-3F4C-9E34-6E4C16EF4D9D}" type="pres">
      <dgm:prSet presAssocID="{2BE13910-31E4-004F-91F6-4770AA9D35AC}" presName="rootComposite" presStyleCnt="0"/>
      <dgm:spPr/>
    </dgm:pt>
    <dgm:pt modelId="{B23AA03F-1B90-F74F-BCE7-0DC5D56A2EAA}" type="pres">
      <dgm:prSet presAssocID="{2BE13910-31E4-004F-91F6-4770AA9D35AC}" presName="rootText" presStyleLbl="node2" presStyleIdx="1" presStyleCnt="5">
        <dgm:presLayoutVars>
          <dgm:chPref val="3"/>
        </dgm:presLayoutVars>
      </dgm:prSet>
      <dgm:spPr/>
    </dgm:pt>
    <dgm:pt modelId="{01F4011F-8526-7942-AC83-4DA832C88F0D}" type="pres">
      <dgm:prSet presAssocID="{2BE13910-31E4-004F-91F6-4770AA9D35AC}" presName="rootConnector" presStyleLbl="node2" presStyleIdx="1" presStyleCnt="5"/>
      <dgm:spPr/>
    </dgm:pt>
    <dgm:pt modelId="{146A645B-15C4-E547-BE23-5A8B5194CAD1}" type="pres">
      <dgm:prSet presAssocID="{2BE13910-31E4-004F-91F6-4770AA9D35AC}" presName="hierChild4" presStyleCnt="0"/>
      <dgm:spPr/>
    </dgm:pt>
    <dgm:pt modelId="{1C3EA2E6-1F9B-1A45-855D-67A8C22F77F6}" type="pres">
      <dgm:prSet presAssocID="{2BE13910-31E4-004F-91F6-4770AA9D35AC}" presName="hierChild5" presStyleCnt="0"/>
      <dgm:spPr/>
    </dgm:pt>
    <dgm:pt modelId="{F82AAA52-1B0C-2749-B769-2CE7DB51016A}" type="pres">
      <dgm:prSet presAssocID="{F0C4EE1F-4888-2D4D-A60D-4FE82F3F8106}" presName="Name37" presStyleLbl="parChTrans1D2" presStyleIdx="2" presStyleCnt="5"/>
      <dgm:spPr/>
    </dgm:pt>
    <dgm:pt modelId="{D8566D45-F2E6-2341-9E6B-D73D4391FD2C}" type="pres">
      <dgm:prSet presAssocID="{0C5212B2-4E87-B246-8FD0-1BEADC321158}" presName="hierRoot2" presStyleCnt="0">
        <dgm:presLayoutVars>
          <dgm:hierBranch val="init"/>
        </dgm:presLayoutVars>
      </dgm:prSet>
      <dgm:spPr/>
    </dgm:pt>
    <dgm:pt modelId="{D79ECAD1-1AFF-6847-ACCD-57A34FD23122}" type="pres">
      <dgm:prSet presAssocID="{0C5212B2-4E87-B246-8FD0-1BEADC321158}" presName="rootComposite" presStyleCnt="0"/>
      <dgm:spPr/>
    </dgm:pt>
    <dgm:pt modelId="{E0B522EA-4D5F-FC4B-9255-3405CE0681AD}" type="pres">
      <dgm:prSet presAssocID="{0C5212B2-4E87-B246-8FD0-1BEADC321158}" presName="rootText" presStyleLbl="node2" presStyleIdx="2" presStyleCnt="5">
        <dgm:presLayoutVars>
          <dgm:chPref val="3"/>
        </dgm:presLayoutVars>
      </dgm:prSet>
      <dgm:spPr/>
    </dgm:pt>
    <dgm:pt modelId="{7EB3A6A2-3461-1845-B7BF-170655328D3D}" type="pres">
      <dgm:prSet presAssocID="{0C5212B2-4E87-B246-8FD0-1BEADC321158}" presName="rootConnector" presStyleLbl="node2" presStyleIdx="2" presStyleCnt="5"/>
      <dgm:spPr/>
    </dgm:pt>
    <dgm:pt modelId="{B9CFBA98-13D5-4F44-B063-248FBC554E63}" type="pres">
      <dgm:prSet presAssocID="{0C5212B2-4E87-B246-8FD0-1BEADC321158}" presName="hierChild4" presStyleCnt="0"/>
      <dgm:spPr/>
    </dgm:pt>
    <dgm:pt modelId="{A1FABF94-8603-1A43-B64D-F3ABBB4DADF4}" type="pres">
      <dgm:prSet presAssocID="{0C5212B2-4E87-B246-8FD0-1BEADC321158}" presName="hierChild5" presStyleCnt="0"/>
      <dgm:spPr/>
    </dgm:pt>
    <dgm:pt modelId="{D3402598-DC92-2446-914B-126FD20F79B1}" type="pres">
      <dgm:prSet presAssocID="{CA594FA0-7E7C-5444-930F-79A0355E7775}" presName="Name37" presStyleLbl="parChTrans1D2" presStyleIdx="3" presStyleCnt="5"/>
      <dgm:spPr/>
    </dgm:pt>
    <dgm:pt modelId="{96DD6898-3911-2241-84B5-771E1F56CD7A}" type="pres">
      <dgm:prSet presAssocID="{A55CF274-4B2E-D844-B5B9-F96D20CBEEE1}" presName="hierRoot2" presStyleCnt="0">
        <dgm:presLayoutVars>
          <dgm:hierBranch val="init"/>
        </dgm:presLayoutVars>
      </dgm:prSet>
      <dgm:spPr/>
    </dgm:pt>
    <dgm:pt modelId="{5ED56B62-DE45-8348-8A89-443629D006BB}" type="pres">
      <dgm:prSet presAssocID="{A55CF274-4B2E-D844-B5B9-F96D20CBEEE1}" presName="rootComposite" presStyleCnt="0"/>
      <dgm:spPr/>
    </dgm:pt>
    <dgm:pt modelId="{E3AC691E-F141-CC4B-93CF-C9542A83A093}" type="pres">
      <dgm:prSet presAssocID="{A55CF274-4B2E-D844-B5B9-F96D20CBEEE1}" presName="rootText" presStyleLbl="node2" presStyleIdx="3" presStyleCnt="5">
        <dgm:presLayoutVars>
          <dgm:chPref val="3"/>
        </dgm:presLayoutVars>
      </dgm:prSet>
      <dgm:spPr/>
    </dgm:pt>
    <dgm:pt modelId="{9E01D363-74AB-8D4C-9698-78CE56670732}" type="pres">
      <dgm:prSet presAssocID="{A55CF274-4B2E-D844-B5B9-F96D20CBEEE1}" presName="rootConnector" presStyleLbl="node2" presStyleIdx="3" presStyleCnt="5"/>
      <dgm:spPr/>
    </dgm:pt>
    <dgm:pt modelId="{E5F2BFCB-0BE9-1B48-8578-CEC95BB5FAB9}" type="pres">
      <dgm:prSet presAssocID="{A55CF274-4B2E-D844-B5B9-F96D20CBEEE1}" presName="hierChild4" presStyleCnt="0"/>
      <dgm:spPr/>
    </dgm:pt>
    <dgm:pt modelId="{49B7374D-4109-E741-B477-3186F0731ACD}" type="pres">
      <dgm:prSet presAssocID="{A55CF274-4B2E-D844-B5B9-F96D20CBEEE1}" presName="hierChild5" presStyleCnt="0"/>
      <dgm:spPr/>
    </dgm:pt>
    <dgm:pt modelId="{56C33653-EF50-FB46-A5A8-D9FA858171CF}" type="pres">
      <dgm:prSet presAssocID="{EFBD74C1-B992-6A4D-A0AF-0632E6EC45EA}" presName="Name37" presStyleLbl="parChTrans1D2" presStyleIdx="4" presStyleCnt="5"/>
      <dgm:spPr/>
    </dgm:pt>
    <dgm:pt modelId="{99FFE725-FE9A-844E-9652-079513028381}" type="pres">
      <dgm:prSet presAssocID="{1C48A289-4192-514B-ADFE-D845DA5EC138}" presName="hierRoot2" presStyleCnt="0">
        <dgm:presLayoutVars>
          <dgm:hierBranch val="init"/>
        </dgm:presLayoutVars>
      </dgm:prSet>
      <dgm:spPr/>
    </dgm:pt>
    <dgm:pt modelId="{76EC10D9-8F38-8A4F-86B2-6FA18C7E8CBB}" type="pres">
      <dgm:prSet presAssocID="{1C48A289-4192-514B-ADFE-D845DA5EC138}" presName="rootComposite" presStyleCnt="0"/>
      <dgm:spPr/>
    </dgm:pt>
    <dgm:pt modelId="{2380EBA2-4C68-5048-A18B-41DC5D144C3C}" type="pres">
      <dgm:prSet presAssocID="{1C48A289-4192-514B-ADFE-D845DA5EC138}" presName="rootText" presStyleLbl="node2" presStyleIdx="4" presStyleCnt="5">
        <dgm:presLayoutVars>
          <dgm:chPref val="3"/>
        </dgm:presLayoutVars>
      </dgm:prSet>
      <dgm:spPr/>
    </dgm:pt>
    <dgm:pt modelId="{2194652A-826B-124F-9800-444891AEAF83}" type="pres">
      <dgm:prSet presAssocID="{1C48A289-4192-514B-ADFE-D845DA5EC138}" presName="rootConnector" presStyleLbl="node2" presStyleIdx="4" presStyleCnt="5"/>
      <dgm:spPr/>
    </dgm:pt>
    <dgm:pt modelId="{B013C8C8-1595-E74B-9A2B-69FC4ED0C387}" type="pres">
      <dgm:prSet presAssocID="{1C48A289-4192-514B-ADFE-D845DA5EC138}" presName="hierChild4" presStyleCnt="0"/>
      <dgm:spPr/>
    </dgm:pt>
    <dgm:pt modelId="{3C70C261-F00E-CF49-B6D6-F4BC2AF66717}" type="pres">
      <dgm:prSet presAssocID="{1C48A289-4192-514B-ADFE-D845DA5EC138}" presName="hierChild5" presStyleCnt="0"/>
      <dgm:spPr/>
    </dgm:pt>
    <dgm:pt modelId="{2DB1FE4E-E442-A740-9813-6582FD4305C4}" type="pres">
      <dgm:prSet presAssocID="{C87B18E1-9AEF-8249-8F7E-395AE01E0E91}" presName="hierChild3" presStyleCnt="0"/>
      <dgm:spPr/>
    </dgm:pt>
  </dgm:ptLst>
  <dgm:cxnLst>
    <dgm:cxn modelId="{AFE0A308-A7AE-8E48-98ED-2EDFE6F99D17}" type="presOf" srcId="{0C5212B2-4E87-B246-8FD0-1BEADC321158}" destId="{E0B522EA-4D5F-FC4B-9255-3405CE0681AD}" srcOrd="0" destOrd="0" presId="urn:microsoft.com/office/officeart/2005/8/layout/orgChart1"/>
    <dgm:cxn modelId="{AEAC1C09-F94B-0E43-B5E7-6FC03646A091}" type="presOf" srcId="{A55CF274-4B2E-D844-B5B9-F96D20CBEEE1}" destId="{9E01D363-74AB-8D4C-9698-78CE56670732}" srcOrd="1" destOrd="0" presId="urn:microsoft.com/office/officeart/2005/8/layout/orgChart1"/>
    <dgm:cxn modelId="{7690C315-2277-4749-9422-B9A470C0455C}" type="presOf" srcId="{C87B18E1-9AEF-8249-8F7E-395AE01E0E91}" destId="{68561784-9204-6E49-AC1B-9C4D697ABC34}" srcOrd="0" destOrd="0" presId="urn:microsoft.com/office/officeart/2005/8/layout/orgChart1"/>
    <dgm:cxn modelId="{F019FF1C-F095-5345-A1B7-EEC68E222DFD}" srcId="{C87B18E1-9AEF-8249-8F7E-395AE01E0E91}" destId="{0C5212B2-4E87-B246-8FD0-1BEADC321158}" srcOrd="2" destOrd="0" parTransId="{F0C4EE1F-4888-2D4D-A60D-4FE82F3F8106}" sibTransId="{29F1E748-DA43-9447-BD0C-E1C0FBB06998}"/>
    <dgm:cxn modelId="{69A40F2D-396D-6844-9C02-8FD7E55EC32D}" type="presOf" srcId="{EFBD74C1-B992-6A4D-A0AF-0632E6EC45EA}" destId="{56C33653-EF50-FB46-A5A8-D9FA858171CF}" srcOrd="0" destOrd="0" presId="urn:microsoft.com/office/officeart/2005/8/layout/orgChart1"/>
    <dgm:cxn modelId="{70F41931-C618-6946-A654-B46C778C9DC9}" type="presOf" srcId="{92F10293-9239-BD4D-8F36-8D7DAB0C0ECE}" destId="{239949AB-072C-E54B-9BA1-8913B297D747}" srcOrd="0" destOrd="0" presId="urn:microsoft.com/office/officeart/2005/8/layout/orgChart1"/>
    <dgm:cxn modelId="{E1E02439-16B9-3342-9C35-900ADEB0173B}" type="presOf" srcId="{2BE13910-31E4-004F-91F6-4770AA9D35AC}" destId="{01F4011F-8526-7942-AC83-4DA832C88F0D}" srcOrd="1" destOrd="0" presId="urn:microsoft.com/office/officeart/2005/8/layout/orgChart1"/>
    <dgm:cxn modelId="{D445083A-C60C-D245-A62B-30130FB23FEA}" type="presOf" srcId="{1C48A289-4192-514B-ADFE-D845DA5EC138}" destId="{2194652A-826B-124F-9800-444891AEAF83}" srcOrd="1" destOrd="0" presId="urn:microsoft.com/office/officeart/2005/8/layout/orgChart1"/>
    <dgm:cxn modelId="{27B3BD3C-21B7-F844-B95C-47841C8E7C31}" type="presOf" srcId="{F0C4EE1F-4888-2D4D-A60D-4FE82F3F8106}" destId="{F82AAA52-1B0C-2749-B769-2CE7DB51016A}" srcOrd="0" destOrd="0" presId="urn:microsoft.com/office/officeart/2005/8/layout/orgChart1"/>
    <dgm:cxn modelId="{31F74656-DBDC-1B42-AF25-115A897248F1}" type="presOf" srcId="{37BCDC17-D006-244C-A06A-45992A67C93A}" destId="{B3FC4DF8-FD14-394F-B156-5FBD8013B980}" srcOrd="0" destOrd="0" presId="urn:microsoft.com/office/officeart/2005/8/layout/orgChart1"/>
    <dgm:cxn modelId="{6A06746D-DD4D-4C43-97EF-85A341B82B75}" type="presOf" srcId="{0C5212B2-4E87-B246-8FD0-1BEADC321158}" destId="{7EB3A6A2-3461-1845-B7BF-170655328D3D}" srcOrd="1" destOrd="0" presId="urn:microsoft.com/office/officeart/2005/8/layout/orgChart1"/>
    <dgm:cxn modelId="{47B6D66E-9E41-AA4B-BECE-3DAE20C83FDF}" srcId="{92F10293-9239-BD4D-8F36-8D7DAB0C0ECE}" destId="{C87B18E1-9AEF-8249-8F7E-395AE01E0E91}" srcOrd="0" destOrd="0" parTransId="{75801F93-2665-BF46-B05E-925317A50BCF}" sibTransId="{F096C8BD-8EF0-084B-A9B6-F66E690FD3EE}"/>
    <dgm:cxn modelId="{84CD4B70-EB40-5443-A636-D72D0E33027D}" srcId="{C87B18E1-9AEF-8249-8F7E-395AE01E0E91}" destId="{8D576E95-527B-4849-9FD6-9B1DDBAEC449}" srcOrd="0" destOrd="0" parTransId="{15571F23-91AD-6B4D-B1A2-7BDD0BAEDD5D}" sibTransId="{668CCBF4-5F67-A74F-AA69-5AB29EFC9B18}"/>
    <dgm:cxn modelId="{60BC5C77-7F25-E74A-A367-CE023E77CE4B}" srcId="{C87B18E1-9AEF-8249-8F7E-395AE01E0E91}" destId="{A55CF274-4B2E-D844-B5B9-F96D20CBEEE1}" srcOrd="3" destOrd="0" parTransId="{CA594FA0-7E7C-5444-930F-79A0355E7775}" sibTransId="{10642B94-811F-364B-B50D-FAC4F06E6814}"/>
    <dgm:cxn modelId="{92B8F57B-DF99-5E4E-9585-02EB0444388A}" type="presOf" srcId="{C87B18E1-9AEF-8249-8F7E-395AE01E0E91}" destId="{C7675354-8C8B-5743-9B0F-C797E141EFF9}" srcOrd="1" destOrd="0" presId="urn:microsoft.com/office/officeart/2005/8/layout/orgChart1"/>
    <dgm:cxn modelId="{5285BF83-EE36-EA4E-954B-3193FF0EC5F5}" type="presOf" srcId="{8D576E95-527B-4849-9FD6-9B1DDBAEC449}" destId="{A4C67EF1-A35A-6346-9EF8-84665CA9F0F4}" srcOrd="0" destOrd="0" presId="urn:microsoft.com/office/officeart/2005/8/layout/orgChart1"/>
    <dgm:cxn modelId="{1094B79E-A463-F54F-8701-7EF4A7533E12}" srcId="{C87B18E1-9AEF-8249-8F7E-395AE01E0E91}" destId="{2BE13910-31E4-004F-91F6-4770AA9D35AC}" srcOrd="1" destOrd="0" parTransId="{37BCDC17-D006-244C-A06A-45992A67C93A}" sibTransId="{44D3C726-F304-2349-AC09-6B0E9E92D39C}"/>
    <dgm:cxn modelId="{525620AF-CCF0-5F43-98DE-F6D05FD0DD65}" type="presOf" srcId="{1C48A289-4192-514B-ADFE-D845DA5EC138}" destId="{2380EBA2-4C68-5048-A18B-41DC5D144C3C}" srcOrd="0" destOrd="0" presId="urn:microsoft.com/office/officeart/2005/8/layout/orgChart1"/>
    <dgm:cxn modelId="{4DCE3DC3-1437-2B48-98FF-0A8134E0A7DB}" type="presOf" srcId="{CA594FA0-7E7C-5444-930F-79A0355E7775}" destId="{D3402598-DC92-2446-914B-126FD20F79B1}" srcOrd="0" destOrd="0" presId="urn:microsoft.com/office/officeart/2005/8/layout/orgChart1"/>
    <dgm:cxn modelId="{A3D816C7-B6AC-154D-88FF-AEAB8DF2014A}" srcId="{C87B18E1-9AEF-8249-8F7E-395AE01E0E91}" destId="{1C48A289-4192-514B-ADFE-D845DA5EC138}" srcOrd="4" destOrd="0" parTransId="{EFBD74C1-B992-6A4D-A0AF-0632E6EC45EA}" sibTransId="{195CD8C1-73EA-194B-BB61-16845B7B0219}"/>
    <dgm:cxn modelId="{F8D9B7CD-BC83-1B47-BA5B-96C46BAB054F}" type="presOf" srcId="{2BE13910-31E4-004F-91F6-4770AA9D35AC}" destId="{B23AA03F-1B90-F74F-BCE7-0DC5D56A2EAA}" srcOrd="0" destOrd="0" presId="urn:microsoft.com/office/officeart/2005/8/layout/orgChart1"/>
    <dgm:cxn modelId="{7C2F40CF-4A53-3347-B4AD-CD6AF648B49B}" type="presOf" srcId="{8D576E95-527B-4849-9FD6-9B1DDBAEC449}" destId="{66A298D7-5ABE-2746-BD03-C0DE588CE755}" srcOrd="1" destOrd="0" presId="urn:microsoft.com/office/officeart/2005/8/layout/orgChart1"/>
    <dgm:cxn modelId="{3E0976CF-3348-D94A-AA67-460D2B66F2D5}" type="presOf" srcId="{A55CF274-4B2E-D844-B5B9-F96D20CBEEE1}" destId="{E3AC691E-F141-CC4B-93CF-C9542A83A093}" srcOrd="0" destOrd="0" presId="urn:microsoft.com/office/officeart/2005/8/layout/orgChart1"/>
    <dgm:cxn modelId="{192C38D5-FD13-4E47-B3DE-A7E25318FF4D}" type="presOf" srcId="{15571F23-91AD-6B4D-B1A2-7BDD0BAEDD5D}" destId="{2128E20C-B3D3-CC4F-92D5-F8876B02F20D}" srcOrd="0" destOrd="0" presId="urn:microsoft.com/office/officeart/2005/8/layout/orgChart1"/>
    <dgm:cxn modelId="{7ED69D50-73CF-2E4E-A49C-8471C8185D58}" type="presParOf" srcId="{239949AB-072C-E54B-9BA1-8913B297D747}" destId="{E1EA9323-36BE-F445-92AA-4FC8021FD940}" srcOrd="0" destOrd="0" presId="urn:microsoft.com/office/officeart/2005/8/layout/orgChart1"/>
    <dgm:cxn modelId="{995E7243-4116-264D-BE72-CA219D59D868}" type="presParOf" srcId="{E1EA9323-36BE-F445-92AA-4FC8021FD940}" destId="{7CFEAFFA-8B7F-684F-AE20-92ED80974CF2}" srcOrd="0" destOrd="0" presId="urn:microsoft.com/office/officeart/2005/8/layout/orgChart1"/>
    <dgm:cxn modelId="{A3EEF485-97EA-2B41-A337-19E74DA7A7C7}" type="presParOf" srcId="{7CFEAFFA-8B7F-684F-AE20-92ED80974CF2}" destId="{68561784-9204-6E49-AC1B-9C4D697ABC34}" srcOrd="0" destOrd="0" presId="urn:microsoft.com/office/officeart/2005/8/layout/orgChart1"/>
    <dgm:cxn modelId="{5E3DDE6E-04DB-BF40-AEAD-91EC6F8BA54B}" type="presParOf" srcId="{7CFEAFFA-8B7F-684F-AE20-92ED80974CF2}" destId="{C7675354-8C8B-5743-9B0F-C797E141EFF9}" srcOrd="1" destOrd="0" presId="urn:microsoft.com/office/officeart/2005/8/layout/orgChart1"/>
    <dgm:cxn modelId="{805F7389-544B-764A-BEB6-E7C16D28D6E0}" type="presParOf" srcId="{E1EA9323-36BE-F445-92AA-4FC8021FD940}" destId="{D15DCFB6-BAEB-7341-8902-C478DD4FCF0C}" srcOrd="1" destOrd="0" presId="urn:microsoft.com/office/officeart/2005/8/layout/orgChart1"/>
    <dgm:cxn modelId="{508CB8BA-BCED-2C4A-8393-D9E7DD4CFC16}" type="presParOf" srcId="{D15DCFB6-BAEB-7341-8902-C478DD4FCF0C}" destId="{2128E20C-B3D3-CC4F-92D5-F8876B02F20D}" srcOrd="0" destOrd="0" presId="urn:microsoft.com/office/officeart/2005/8/layout/orgChart1"/>
    <dgm:cxn modelId="{561C016B-B258-CF42-9B22-BC2E7097A4AE}" type="presParOf" srcId="{D15DCFB6-BAEB-7341-8902-C478DD4FCF0C}" destId="{96332246-FA04-D94A-8C04-4FFC31D9BB22}" srcOrd="1" destOrd="0" presId="urn:microsoft.com/office/officeart/2005/8/layout/orgChart1"/>
    <dgm:cxn modelId="{8805B502-49A0-AB40-9D98-2AA4F53DC6D6}" type="presParOf" srcId="{96332246-FA04-D94A-8C04-4FFC31D9BB22}" destId="{B836A029-F756-024E-99A0-4B2D4399C57D}" srcOrd="0" destOrd="0" presId="urn:microsoft.com/office/officeart/2005/8/layout/orgChart1"/>
    <dgm:cxn modelId="{EC06407C-468F-7B49-84AD-F2CB4029D8D4}" type="presParOf" srcId="{B836A029-F756-024E-99A0-4B2D4399C57D}" destId="{A4C67EF1-A35A-6346-9EF8-84665CA9F0F4}" srcOrd="0" destOrd="0" presId="urn:microsoft.com/office/officeart/2005/8/layout/orgChart1"/>
    <dgm:cxn modelId="{1872D34B-7F50-1946-A150-2E4CFABB7D7F}" type="presParOf" srcId="{B836A029-F756-024E-99A0-4B2D4399C57D}" destId="{66A298D7-5ABE-2746-BD03-C0DE588CE755}" srcOrd="1" destOrd="0" presId="urn:microsoft.com/office/officeart/2005/8/layout/orgChart1"/>
    <dgm:cxn modelId="{6AAB4A10-76CD-5D4B-B000-EF5372B638E9}" type="presParOf" srcId="{96332246-FA04-D94A-8C04-4FFC31D9BB22}" destId="{DE7F95F3-D6D7-5D45-A9F3-285A9EE8F7AC}" srcOrd="1" destOrd="0" presId="urn:microsoft.com/office/officeart/2005/8/layout/orgChart1"/>
    <dgm:cxn modelId="{29FCF60B-3C6D-584E-A025-FED47C84ACE4}" type="presParOf" srcId="{96332246-FA04-D94A-8C04-4FFC31D9BB22}" destId="{71D2D548-AF36-8244-85B7-90A1CB388B11}" srcOrd="2" destOrd="0" presId="urn:microsoft.com/office/officeart/2005/8/layout/orgChart1"/>
    <dgm:cxn modelId="{9FF77D84-F469-C540-9011-28BA47C279DA}" type="presParOf" srcId="{D15DCFB6-BAEB-7341-8902-C478DD4FCF0C}" destId="{B3FC4DF8-FD14-394F-B156-5FBD8013B980}" srcOrd="2" destOrd="0" presId="urn:microsoft.com/office/officeart/2005/8/layout/orgChart1"/>
    <dgm:cxn modelId="{FF9108F3-B8F2-EC4E-B0E4-106510041D96}" type="presParOf" srcId="{D15DCFB6-BAEB-7341-8902-C478DD4FCF0C}" destId="{D67CF08A-660A-8C48-A838-D5FAB604AB83}" srcOrd="3" destOrd="0" presId="urn:microsoft.com/office/officeart/2005/8/layout/orgChart1"/>
    <dgm:cxn modelId="{60B42C90-BAA9-5242-A480-2FBB5C678BBB}" type="presParOf" srcId="{D67CF08A-660A-8C48-A838-D5FAB604AB83}" destId="{DDF673E9-2E37-3F4C-9E34-6E4C16EF4D9D}" srcOrd="0" destOrd="0" presId="urn:microsoft.com/office/officeart/2005/8/layout/orgChart1"/>
    <dgm:cxn modelId="{C5D0E757-E808-C44D-A612-64E5F7B586F2}" type="presParOf" srcId="{DDF673E9-2E37-3F4C-9E34-6E4C16EF4D9D}" destId="{B23AA03F-1B90-F74F-BCE7-0DC5D56A2EAA}" srcOrd="0" destOrd="0" presId="urn:microsoft.com/office/officeart/2005/8/layout/orgChart1"/>
    <dgm:cxn modelId="{ABC3DD15-D6F5-5C43-B9C9-7D926F71F6D0}" type="presParOf" srcId="{DDF673E9-2E37-3F4C-9E34-6E4C16EF4D9D}" destId="{01F4011F-8526-7942-AC83-4DA832C88F0D}" srcOrd="1" destOrd="0" presId="urn:microsoft.com/office/officeart/2005/8/layout/orgChart1"/>
    <dgm:cxn modelId="{05DB955B-CEE4-4C48-B85F-39A133E08F20}" type="presParOf" srcId="{D67CF08A-660A-8C48-A838-D5FAB604AB83}" destId="{146A645B-15C4-E547-BE23-5A8B5194CAD1}" srcOrd="1" destOrd="0" presId="urn:microsoft.com/office/officeart/2005/8/layout/orgChart1"/>
    <dgm:cxn modelId="{5327AB9D-3ABF-C243-87C2-1ED1C70CC165}" type="presParOf" srcId="{D67CF08A-660A-8C48-A838-D5FAB604AB83}" destId="{1C3EA2E6-1F9B-1A45-855D-67A8C22F77F6}" srcOrd="2" destOrd="0" presId="urn:microsoft.com/office/officeart/2005/8/layout/orgChart1"/>
    <dgm:cxn modelId="{C9D8696F-E262-5740-ACD7-A56B71B974FB}" type="presParOf" srcId="{D15DCFB6-BAEB-7341-8902-C478DD4FCF0C}" destId="{F82AAA52-1B0C-2749-B769-2CE7DB51016A}" srcOrd="4" destOrd="0" presId="urn:microsoft.com/office/officeart/2005/8/layout/orgChart1"/>
    <dgm:cxn modelId="{EA670240-5AA0-6144-9F20-91FDD0FAD6FB}" type="presParOf" srcId="{D15DCFB6-BAEB-7341-8902-C478DD4FCF0C}" destId="{D8566D45-F2E6-2341-9E6B-D73D4391FD2C}" srcOrd="5" destOrd="0" presId="urn:microsoft.com/office/officeart/2005/8/layout/orgChart1"/>
    <dgm:cxn modelId="{AC5B978A-9685-7649-B2DE-4CA087670303}" type="presParOf" srcId="{D8566D45-F2E6-2341-9E6B-D73D4391FD2C}" destId="{D79ECAD1-1AFF-6847-ACCD-57A34FD23122}" srcOrd="0" destOrd="0" presId="urn:microsoft.com/office/officeart/2005/8/layout/orgChart1"/>
    <dgm:cxn modelId="{4BD2107C-FB4F-F94E-9E22-92D9B9573DCB}" type="presParOf" srcId="{D79ECAD1-1AFF-6847-ACCD-57A34FD23122}" destId="{E0B522EA-4D5F-FC4B-9255-3405CE0681AD}" srcOrd="0" destOrd="0" presId="urn:microsoft.com/office/officeart/2005/8/layout/orgChart1"/>
    <dgm:cxn modelId="{8FAFA455-EC0D-1B44-BC96-F0F9BC1D7A1A}" type="presParOf" srcId="{D79ECAD1-1AFF-6847-ACCD-57A34FD23122}" destId="{7EB3A6A2-3461-1845-B7BF-170655328D3D}" srcOrd="1" destOrd="0" presId="urn:microsoft.com/office/officeart/2005/8/layout/orgChart1"/>
    <dgm:cxn modelId="{F4988882-C86E-DF46-865B-DBB00D9EDB5A}" type="presParOf" srcId="{D8566D45-F2E6-2341-9E6B-D73D4391FD2C}" destId="{B9CFBA98-13D5-4F44-B063-248FBC554E63}" srcOrd="1" destOrd="0" presId="urn:microsoft.com/office/officeart/2005/8/layout/orgChart1"/>
    <dgm:cxn modelId="{B1338189-6DE9-144C-BEBD-1510EF3CE2EB}" type="presParOf" srcId="{D8566D45-F2E6-2341-9E6B-D73D4391FD2C}" destId="{A1FABF94-8603-1A43-B64D-F3ABBB4DADF4}" srcOrd="2" destOrd="0" presId="urn:microsoft.com/office/officeart/2005/8/layout/orgChart1"/>
    <dgm:cxn modelId="{D6C1750D-B2AA-0B4B-8A32-60EC44CC8101}" type="presParOf" srcId="{D15DCFB6-BAEB-7341-8902-C478DD4FCF0C}" destId="{D3402598-DC92-2446-914B-126FD20F79B1}" srcOrd="6" destOrd="0" presId="urn:microsoft.com/office/officeart/2005/8/layout/orgChart1"/>
    <dgm:cxn modelId="{A9435762-047E-F943-A900-8DB9EAAE9C7D}" type="presParOf" srcId="{D15DCFB6-BAEB-7341-8902-C478DD4FCF0C}" destId="{96DD6898-3911-2241-84B5-771E1F56CD7A}" srcOrd="7" destOrd="0" presId="urn:microsoft.com/office/officeart/2005/8/layout/orgChart1"/>
    <dgm:cxn modelId="{BA1D5F48-1C44-8F4B-8D07-BC7189A30557}" type="presParOf" srcId="{96DD6898-3911-2241-84B5-771E1F56CD7A}" destId="{5ED56B62-DE45-8348-8A89-443629D006BB}" srcOrd="0" destOrd="0" presId="urn:microsoft.com/office/officeart/2005/8/layout/orgChart1"/>
    <dgm:cxn modelId="{CEB38EA1-7E6C-7041-A70E-CB3C1C0AB75E}" type="presParOf" srcId="{5ED56B62-DE45-8348-8A89-443629D006BB}" destId="{E3AC691E-F141-CC4B-93CF-C9542A83A093}" srcOrd="0" destOrd="0" presId="urn:microsoft.com/office/officeart/2005/8/layout/orgChart1"/>
    <dgm:cxn modelId="{277634B5-F920-BF4B-B971-A065DA8A9700}" type="presParOf" srcId="{5ED56B62-DE45-8348-8A89-443629D006BB}" destId="{9E01D363-74AB-8D4C-9698-78CE56670732}" srcOrd="1" destOrd="0" presId="urn:microsoft.com/office/officeart/2005/8/layout/orgChart1"/>
    <dgm:cxn modelId="{40351C73-C279-8649-AA42-7074BB92D3FD}" type="presParOf" srcId="{96DD6898-3911-2241-84B5-771E1F56CD7A}" destId="{E5F2BFCB-0BE9-1B48-8578-CEC95BB5FAB9}" srcOrd="1" destOrd="0" presId="urn:microsoft.com/office/officeart/2005/8/layout/orgChart1"/>
    <dgm:cxn modelId="{7579B826-7C84-F94E-BAE9-E77411BA5583}" type="presParOf" srcId="{96DD6898-3911-2241-84B5-771E1F56CD7A}" destId="{49B7374D-4109-E741-B477-3186F0731ACD}" srcOrd="2" destOrd="0" presId="urn:microsoft.com/office/officeart/2005/8/layout/orgChart1"/>
    <dgm:cxn modelId="{A36BAAA5-F0F9-F24D-80D2-EDBBB6333066}" type="presParOf" srcId="{D15DCFB6-BAEB-7341-8902-C478DD4FCF0C}" destId="{56C33653-EF50-FB46-A5A8-D9FA858171CF}" srcOrd="8" destOrd="0" presId="urn:microsoft.com/office/officeart/2005/8/layout/orgChart1"/>
    <dgm:cxn modelId="{11DAE632-90D3-9C44-82B7-D16B6BA15033}" type="presParOf" srcId="{D15DCFB6-BAEB-7341-8902-C478DD4FCF0C}" destId="{99FFE725-FE9A-844E-9652-079513028381}" srcOrd="9" destOrd="0" presId="urn:microsoft.com/office/officeart/2005/8/layout/orgChart1"/>
    <dgm:cxn modelId="{0AFD65E9-8ED1-EB47-996C-EB3F46414BB9}" type="presParOf" srcId="{99FFE725-FE9A-844E-9652-079513028381}" destId="{76EC10D9-8F38-8A4F-86B2-6FA18C7E8CBB}" srcOrd="0" destOrd="0" presId="urn:microsoft.com/office/officeart/2005/8/layout/orgChart1"/>
    <dgm:cxn modelId="{2B5C8BB6-F951-854A-9003-CE2BD3A48082}" type="presParOf" srcId="{76EC10D9-8F38-8A4F-86B2-6FA18C7E8CBB}" destId="{2380EBA2-4C68-5048-A18B-41DC5D144C3C}" srcOrd="0" destOrd="0" presId="urn:microsoft.com/office/officeart/2005/8/layout/orgChart1"/>
    <dgm:cxn modelId="{AD80200C-486E-1C4F-8968-9528DEED1C38}" type="presParOf" srcId="{76EC10D9-8F38-8A4F-86B2-6FA18C7E8CBB}" destId="{2194652A-826B-124F-9800-444891AEAF83}" srcOrd="1" destOrd="0" presId="urn:microsoft.com/office/officeart/2005/8/layout/orgChart1"/>
    <dgm:cxn modelId="{53731985-D583-0045-BFAD-FF828237636C}" type="presParOf" srcId="{99FFE725-FE9A-844E-9652-079513028381}" destId="{B013C8C8-1595-E74B-9A2B-69FC4ED0C387}" srcOrd="1" destOrd="0" presId="urn:microsoft.com/office/officeart/2005/8/layout/orgChart1"/>
    <dgm:cxn modelId="{E0FB3AD0-FE30-6B47-908F-6669F77043D2}" type="presParOf" srcId="{99FFE725-FE9A-844E-9652-079513028381}" destId="{3C70C261-F00E-CF49-B6D6-F4BC2AF66717}" srcOrd="2" destOrd="0" presId="urn:microsoft.com/office/officeart/2005/8/layout/orgChart1"/>
    <dgm:cxn modelId="{7C2D76C3-EFF4-124D-820F-363F8166E613}" type="presParOf" srcId="{E1EA9323-36BE-F445-92AA-4FC8021FD940}" destId="{2DB1FE4E-E442-A740-9813-6582FD4305C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B0C3B-1969-694D-880D-276CF0375F10}">
      <dsp:nvSpPr>
        <dsp:cNvPr id="0" name=""/>
        <dsp:cNvSpPr/>
      </dsp:nvSpPr>
      <dsp:spPr>
        <a:xfrm>
          <a:off x="959028" y="155044"/>
          <a:ext cx="3077029" cy="1068611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2D255-CE26-3447-BC09-7D8B95544E9F}">
      <dsp:nvSpPr>
        <dsp:cNvPr id="0" name=""/>
        <dsp:cNvSpPr/>
      </dsp:nvSpPr>
      <dsp:spPr>
        <a:xfrm>
          <a:off x="2204151" y="2771712"/>
          <a:ext cx="596323" cy="381647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64C3-BD99-764D-8218-58FB61B4DA38}">
      <dsp:nvSpPr>
        <dsp:cNvPr id="0" name=""/>
        <dsp:cNvSpPr/>
      </dsp:nvSpPr>
      <dsp:spPr>
        <a:xfrm>
          <a:off x="1071136" y="3077029"/>
          <a:ext cx="2862353" cy="715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Архитектурный дизайн</a:t>
          </a:r>
        </a:p>
      </dsp:txBody>
      <dsp:txXfrm>
        <a:off x="1071136" y="3077029"/>
        <a:ext cx="2862353" cy="715588"/>
      </dsp:txXfrm>
    </dsp:sp>
    <dsp:sp modelId="{68BE2606-AF70-804C-8039-CAFF93453651}">
      <dsp:nvSpPr>
        <dsp:cNvPr id="0" name=""/>
        <dsp:cNvSpPr/>
      </dsp:nvSpPr>
      <dsp:spPr>
        <a:xfrm>
          <a:off x="2077731" y="1306187"/>
          <a:ext cx="1073382" cy="10733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Infrastructure</a:t>
          </a:r>
        </a:p>
      </dsp:txBody>
      <dsp:txXfrm>
        <a:off x="2234924" y="1463380"/>
        <a:ext cx="758996" cy="758996"/>
      </dsp:txXfrm>
    </dsp:sp>
    <dsp:sp modelId="{C0E68B0C-2F81-F74A-AEB7-E3291736EF87}">
      <dsp:nvSpPr>
        <dsp:cNvPr id="0" name=""/>
        <dsp:cNvSpPr/>
      </dsp:nvSpPr>
      <dsp:spPr>
        <a:xfrm>
          <a:off x="1309666" y="500911"/>
          <a:ext cx="1073382" cy="1073382"/>
        </a:xfrm>
        <a:prstGeom prst="ellipse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900" kern="1200" dirty="0">
              <a:solidFill>
                <a:schemeClr val="bg1"/>
              </a:solidFill>
            </a:rPr>
            <a:t>Архитектура</a:t>
          </a:r>
          <a:endParaRPr lang="ko-KR" altLang="en-US" sz="900" kern="1200" dirty="0">
            <a:solidFill>
              <a:schemeClr val="bg1"/>
            </a:solidFill>
          </a:endParaRPr>
        </a:p>
      </dsp:txBody>
      <dsp:txXfrm>
        <a:off x="1466859" y="658104"/>
        <a:ext cx="758996" cy="758996"/>
      </dsp:txXfrm>
    </dsp:sp>
    <dsp:sp modelId="{48CF19F7-812D-0242-9062-EAEA161AAF5B}">
      <dsp:nvSpPr>
        <dsp:cNvPr id="0" name=""/>
        <dsp:cNvSpPr/>
      </dsp:nvSpPr>
      <dsp:spPr>
        <a:xfrm>
          <a:off x="2406901" y="241391"/>
          <a:ext cx="1073382" cy="1073382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Авторизация</a:t>
          </a:r>
        </a:p>
      </dsp:txBody>
      <dsp:txXfrm>
        <a:off x="2564094" y="398584"/>
        <a:ext cx="758996" cy="758996"/>
      </dsp:txXfrm>
    </dsp:sp>
    <dsp:sp modelId="{7CBA3AB8-B237-AA45-8714-EB57D9A44B6F}">
      <dsp:nvSpPr>
        <dsp:cNvPr id="0" name=""/>
        <dsp:cNvSpPr/>
      </dsp:nvSpPr>
      <dsp:spPr>
        <a:xfrm>
          <a:off x="832607" y="23852"/>
          <a:ext cx="3339412" cy="267152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B0C3B-1969-694D-880D-276CF0375F10}">
      <dsp:nvSpPr>
        <dsp:cNvPr id="0" name=""/>
        <dsp:cNvSpPr/>
      </dsp:nvSpPr>
      <dsp:spPr>
        <a:xfrm>
          <a:off x="1247024" y="155044"/>
          <a:ext cx="3077029" cy="1068611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02D255-CE26-3447-BC09-7D8B95544E9F}">
      <dsp:nvSpPr>
        <dsp:cNvPr id="0" name=""/>
        <dsp:cNvSpPr/>
      </dsp:nvSpPr>
      <dsp:spPr>
        <a:xfrm>
          <a:off x="2492148" y="2771712"/>
          <a:ext cx="596323" cy="381647"/>
        </a:xfrm>
        <a:prstGeom prst="down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EE64C3-BD99-764D-8218-58FB61B4DA38}">
      <dsp:nvSpPr>
        <dsp:cNvPr id="0" name=""/>
        <dsp:cNvSpPr/>
      </dsp:nvSpPr>
      <dsp:spPr>
        <a:xfrm>
          <a:off x="1359133" y="3077029"/>
          <a:ext cx="2862353" cy="715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Архитектурный дизайн</a:t>
          </a:r>
        </a:p>
      </dsp:txBody>
      <dsp:txXfrm>
        <a:off x="1359133" y="3077029"/>
        <a:ext cx="2862353" cy="715588"/>
      </dsp:txXfrm>
    </dsp:sp>
    <dsp:sp modelId="{68BE2606-AF70-804C-8039-CAFF93453651}">
      <dsp:nvSpPr>
        <dsp:cNvPr id="0" name=""/>
        <dsp:cNvSpPr/>
      </dsp:nvSpPr>
      <dsp:spPr>
        <a:xfrm>
          <a:off x="520325" y="1580618"/>
          <a:ext cx="1073382" cy="10733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Инфраструктура</a:t>
          </a:r>
        </a:p>
      </dsp:txBody>
      <dsp:txXfrm>
        <a:off x="677518" y="1737811"/>
        <a:ext cx="758996" cy="758996"/>
      </dsp:txXfrm>
    </dsp:sp>
    <dsp:sp modelId="{C0E68B0C-2F81-F74A-AEB7-E3291736EF87}">
      <dsp:nvSpPr>
        <dsp:cNvPr id="0" name=""/>
        <dsp:cNvSpPr/>
      </dsp:nvSpPr>
      <dsp:spPr>
        <a:xfrm>
          <a:off x="1771003" y="428490"/>
          <a:ext cx="1073382" cy="1073382"/>
        </a:xfrm>
        <a:prstGeom prst="ellipse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900" kern="1200" dirty="0">
              <a:solidFill>
                <a:schemeClr val="bg1"/>
              </a:solidFill>
            </a:rPr>
            <a:t>Архитектура</a:t>
          </a:r>
          <a:endParaRPr lang="ko-KR" altLang="en-US" sz="900" kern="1200" dirty="0">
            <a:solidFill>
              <a:schemeClr val="bg1"/>
            </a:solidFill>
          </a:endParaRPr>
        </a:p>
      </dsp:txBody>
      <dsp:txXfrm>
        <a:off x="1928196" y="585683"/>
        <a:ext cx="758996" cy="758996"/>
      </dsp:txXfrm>
    </dsp:sp>
    <dsp:sp modelId="{48CF19F7-812D-0242-9062-EAEA161AAF5B}">
      <dsp:nvSpPr>
        <dsp:cNvPr id="0" name=""/>
        <dsp:cNvSpPr/>
      </dsp:nvSpPr>
      <dsp:spPr>
        <a:xfrm>
          <a:off x="4356483" y="906330"/>
          <a:ext cx="1073382" cy="1073382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Авторизация</a:t>
          </a:r>
        </a:p>
      </dsp:txBody>
      <dsp:txXfrm>
        <a:off x="4513676" y="1063523"/>
        <a:ext cx="758996" cy="758996"/>
      </dsp:txXfrm>
    </dsp:sp>
    <dsp:sp modelId="{7CBA3AB8-B237-AA45-8714-EB57D9A44B6F}">
      <dsp:nvSpPr>
        <dsp:cNvPr id="0" name=""/>
        <dsp:cNvSpPr/>
      </dsp:nvSpPr>
      <dsp:spPr>
        <a:xfrm>
          <a:off x="1116129" y="0"/>
          <a:ext cx="3339412" cy="267152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D0E04-CCB2-4840-9DFE-45EA88134213}">
      <dsp:nvSpPr>
        <dsp:cNvPr id="0" name=""/>
        <dsp:cNvSpPr/>
      </dsp:nvSpPr>
      <dsp:spPr>
        <a:xfrm>
          <a:off x="3087396" y="1440298"/>
          <a:ext cx="2647789" cy="183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06"/>
              </a:lnTo>
              <a:lnTo>
                <a:pt x="2647789" y="91906"/>
              </a:lnTo>
              <a:lnTo>
                <a:pt x="2647789" y="1838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77D7C1-0F7A-D149-A5C5-7D875C6EF9FE}">
      <dsp:nvSpPr>
        <dsp:cNvPr id="0" name=""/>
        <dsp:cNvSpPr/>
      </dsp:nvSpPr>
      <dsp:spPr>
        <a:xfrm>
          <a:off x="3087396" y="1440298"/>
          <a:ext cx="1588673" cy="183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06"/>
              </a:lnTo>
              <a:lnTo>
                <a:pt x="1588673" y="91906"/>
              </a:lnTo>
              <a:lnTo>
                <a:pt x="1588673" y="1838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B3014D-2A20-C948-A306-A0994D6D8AB8}">
      <dsp:nvSpPr>
        <dsp:cNvPr id="0" name=""/>
        <dsp:cNvSpPr/>
      </dsp:nvSpPr>
      <dsp:spPr>
        <a:xfrm>
          <a:off x="3087396" y="1440298"/>
          <a:ext cx="529557" cy="1838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906"/>
              </a:lnTo>
              <a:lnTo>
                <a:pt x="529557" y="91906"/>
              </a:lnTo>
              <a:lnTo>
                <a:pt x="529557" y="1838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32FF6-6CB0-0248-9D7C-DA4E28ECAC75}">
      <dsp:nvSpPr>
        <dsp:cNvPr id="0" name=""/>
        <dsp:cNvSpPr/>
      </dsp:nvSpPr>
      <dsp:spPr>
        <a:xfrm>
          <a:off x="2557838" y="1440298"/>
          <a:ext cx="529557" cy="183813"/>
        </a:xfrm>
        <a:custGeom>
          <a:avLst/>
          <a:gdLst/>
          <a:ahLst/>
          <a:cxnLst/>
          <a:rect l="0" t="0" r="0" b="0"/>
          <a:pathLst>
            <a:path>
              <a:moveTo>
                <a:pt x="529557" y="0"/>
              </a:moveTo>
              <a:lnTo>
                <a:pt x="529557" y="91906"/>
              </a:lnTo>
              <a:lnTo>
                <a:pt x="0" y="91906"/>
              </a:lnTo>
              <a:lnTo>
                <a:pt x="0" y="1838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BE4BD-55A0-5247-A6D3-84904991D74E}">
      <dsp:nvSpPr>
        <dsp:cNvPr id="0" name=""/>
        <dsp:cNvSpPr/>
      </dsp:nvSpPr>
      <dsp:spPr>
        <a:xfrm>
          <a:off x="1498722" y="1440298"/>
          <a:ext cx="1588673" cy="183813"/>
        </a:xfrm>
        <a:custGeom>
          <a:avLst/>
          <a:gdLst/>
          <a:ahLst/>
          <a:cxnLst/>
          <a:rect l="0" t="0" r="0" b="0"/>
          <a:pathLst>
            <a:path>
              <a:moveTo>
                <a:pt x="1588673" y="0"/>
              </a:moveTo>
              <a:lnTo>
                <a:pt x="1588673" y="91906"/>
              </a:lnTo>
              <a:lnTo>
                <a:pt x="0" y="91906"/>
              </a:lnTo>
              <a:lnTo>
                <a:pt x="0" y="1838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E943C-48FB-E043-9429-056C48A5211A}">
      <dsp:nvSpPr>
        <dsp:cNvPr id="0" name=""/>
        <dsp:cNvSpPr/>
      </dsp:nvSpPr>
      <dsp:spPr>
        <a:xfrm>
          <a:off x="439606" y="1440298"/>
          <a:ext cx="2647789" cy="183813"/>
        </a:xfrm>
        <a:custGeom>
          <a:avLst/>
          <a:gdLst/>
          <a:ahLst/>
          <a:cxnLst/>
          <a:rect l="0" t="0" r="0" b="0"/>
          <a:pathLst>
            <a:path>
              <a:moveTo>
                <a:pt x="2647789" y="0"/>
              </a:moveTo>
              <a:lnTo>
                <a:pt x="2647789" y="91906"/>
              </a:lnTo>
              <a:lnTo>
                <a:pt x="0" y="91906"/>
              </a:lnTo>
              <a:lnTo>
                <a:pt x="0" y="18381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E72F2-9DEC-9B41-9DAC-DA2BB2F0728B}">
      <dsp:nvSpPr>
        <dsp:cNvPr id="0" name=""/>
        <dsp:cNvSpPr/>
      </dsp:nvSpPr>
      <dsp:spPr>
        <a:xfrm>
          <a:off x="2672345" y="376040"/>
          <a:ext cx="875302" cy="437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900" kern="1200" dirty="0">
              <a:solidFill>
                <a:schemeClr val="bg1"/>
              </a:solidFill>
            </a:rPr>
            <a:t>Клиент</a:t>
          </a:r>
          <a:endParaRPr lang="ko-KR" altLang="en-US" sz="900" kern="1200" dirty="0">
            <a:solidFill>
              <a:schemeClr val="bg1"/>
            </a:solidFill>
          </a:endParaRPr>
        </a:p>
      </dsp:txBody>
      <dsp:txXfrm>
        <a:off x="2672345" y="376040"/>
        <a:ext cx="875302" cy="437651"/>
      </dsp:txXfrm>
    </dsp:sp>
    <dsp:sp modelId="{FDA4EC0F-0C9D-A043-8214-F523EE73DE4E}">
      <dsp:nvSpPr>
        <dsp:cNvPr id="0" name=""/>
        <dsp:cNvSpPr/>
      </dsp:nvSpPr>
      <dsp:spPr>
        <a:xfrm>
          <a:off x="2649744" y="1002647"/>
          <a:ext cx="875302" cy="437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Архитектор</a:t>
          </a:r>
        </a:p>
      </dsp:txBody>
      <dsp:txXfrm>
        <a:off x="2649744" y="1002647"/>
        <a:ext cx="875302" cy="437651"/>
      </dsp:txXfrm>
    </dsp:sp>
    <dsp:sp modelId="{B6C747A0-30A7-0D43-BEE6-4D64F24D8A81}">
      <dsp:nvSpPr>
        <dsp:cNvPr id="0" name=""/>
        <dsp:cNvSpPr/>
      </dsp:nvSpPr>
      <dsp:spPr>
        <a:xfrm>
          <a:off x="1955" y="1624112"/>
          <a:ext cx="875302" cy="437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900" kern="1200" dirty="0"/>
            <a:t>С</a:t>
          </a:r>
          <a:r>
            <a:rPr lang="ko-KR" altLang="en-US" sz="900" kern="1200" dirty="0"/>
            <a:t>троительство</a:t>
          </a:r>
        </a:p>
      </dsp:txBody>
      <dsp:txXfrm>
        <a:off x="1955" y="1624112"/>
        <a:ext cx="875302" cy="437651"/>
      </dsp:txXfrm>
    </dsp:sp>
    <dsp:sp modelId="{D7576A33-28AC-D044-8B63-DF24E29C1A6B}">
      <dsp:nvSpPr>
        <dsp:cNvPr id="0" name=""/>
        <dsp:cNvSpPr/>
      </dsp:nvSpPr>
      <dsp:spPr>
        <a:xfrm>
          <a:off x="1061070" y="1624112"/>
          <a:ext cx="875302" cy="437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900" kern="1200" dirty="0"/>
            <a:t>Конструкция</a:t>
          </a:r>
          <a:endParaRPr lang="ko-KR" altLang="en-US" sz="900" kern="1200" dirty="0"/>
        </a:p>
      </dsp:txBody>
      <dsp:txXfrm>
        <a:off x="1061070" y="1624112"/>
        <a:ext cx="875302" cy="437651"/>
      </dsp:txXfrm>
    </dsp:sp>
    <dsp:sp modelId="{33E40DB5-E305-8747-BFD7-FC506B3A265B}">
      <dsp:nvSpPr>
        <dsp:cNvPr id="0" name=""/>
        <dsp:cNvSpPr/>
      </dsp:nvSpPr>
      <dsp:spPr>
        <a:xfrm>
          <a:off x="2120186" y="1624112"/>
          <a:ext cx="875302" cy="437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900" kern="1200" dirty="0"/>
            <a:t>Техника</a:t>
          </a:r>
          <a:endParaRPr lang="ko-KR" altLang="en-US" sz="900" kern="1200" dirty="0"/>
        </a:p>
      </dsp:txBody>
      <dsp:txXfrm>
        <a:off x="2120186" y="1624112"/>
        <a:ext cx="875302" cy="437651"/>
      </dsp:txXfrm>
    </dsp:sp>
    <dsp:sp modelId="{2F62EAC0-33E5-D649-AEFD-096CA768E12F}">
      <dsp:nvSpPr>
        <dsp:cNvPr id="0" name=""/>
        <dsp:cNvSpPr/>
      </dsp:nvSpPr>
      <dsp:spPr>
        <a:xfrm>
          <a:off x="3179302" y="1624112"/>
          <a:ext cx="875302" cy="437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Электричество</a:t>
          </a:r>
        </a:p>
      </dsp:txBody>
      <dsp:txXfrm>
        <a:off x="3179302" y="1624112"/>
        <a:ext cx="875302" cy="437651"/>
      </dsp:txXfrm>
    </dsp:sp>
    <dsp:sp modelId="{27A7878B-0DE1-8F46-BDA5-963DB1D33344}">
      <dsp:nvSpPr>
        <dsp:cNvPr id="0" name=""/>
        <dsp:cNvSpPr/>
      </dsp:nvSpPr>
      <dsp:spPr>
        <a:xfrm>
          <a:off x="4238418" y="1624112"/>
          <a:ext cx="875302" cy="437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/>
            <a:t>Пожаротушение</a:t>
          </a:r>
        </a:p>
      </dsp:txBody>
      <dsp:txXfrm>
        <a:off x="4238418" y="1624112"/>
        <a:ext cx="875302" cy="437651"/>
      </dsp:txXfrm>
    </dsp:sp>
    <dsp:sp modelId="{A4DF7494-E100-F040-8E64-CE1CA5B7C5EA}">
      <dsp:nvSpPr>
        <dsp:cNvPr id="0" name=""/>
        <dsp:cNvSpPr/>
      </dsp:nvSpPr>
      <dsp:spPr>
        <a:xfrm>
          <a:off x="5297534" y="1624112"/>
          <a:ext cx="875302" cy="4376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Пейзаж</a:t>
          </a:r>
        </a:p>
      </dsp:txBody>
      <dsp:txXfrm>
        <a:off x="5297534" y="1624112"/>
        <a:ext cx="875302" cy="4376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B3014D-2A20-C948-A306-A0994D6D8AB8}">
      <dsp:nvSpPr>
        <dsp:cNvPr id="0" name=""/>
        <dsp:cNvSpPr/>
      </dsp:nvSpPr>
      <dsp:spPr>
        <a:xfrm>
          <a:off x="3087396" y="823013"/>
          <a:ext cx="2558295" cy="222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000"/>
              </a:lnTo>
              <a:lnTo>
                <a:pt x="2558295" y="111000"/>
              </a:lnTo>
              <a:lnTo>
                <a:pt x="2558295" y="22200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32FF6-6CB0-0248-9D7C-DA4E28ECAC75}">
      <dsp:nvSpPr>
        <dsp:cNvPr id="0" name=""/>
        <dsp:cNvSpPr/>
      </dsp:nvSpPr>
      <dsp:spPr>
        <a:xfrm>
          <a:off x="3087396" y="823013"/>
          <a:ext cx="1279147" cy="2220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000"/>
              </a:lnTo>
              <a:lnTo>
                <a:pt x="1279147" y="111000"/>
              </a:lnTo>
              <a:lnTo>
                <a:pt x="1279147" y="22200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BE4BD-55A0-5247-A6D3-84904991D74E}">
      <dsp:nvSpPr>
        <dsp:cNvPr id="0" name=""/>
        <dsp:cNvSpPr/>
      </dsp:nvSpPr>
      <dsp:spPr>
        <a:xfrm>
          <a:off x="3041676" y="823013"/>
          <a:ext cx="91440" cy="22200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200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11281-F03F-3648-8A1A-1EB4146C3024}">
      <dsp:nvSpPr>
        <dsp:cNvPr id="0" name=""/>
        <dsp:cNvSpPr/>
      </dsp:nvSpPr>
      <dsp:spPr>
        <a:xfrm>
          <a:off x="1808248" y="823013"/>
          <a:ext cx="1279147" cy="222000"/>
        </a:xfrm>
        <a:custGeom>
          <a:avLst/>
          <a:gdLst/>
          <a:ahLst/>
          <a:cxnLst/>
          <a:rect l="0" t="0" r="0" b="0"/>
          <a:pathLst>
            <a:path>
              <a:moveTo>
                <a:pt x="1279147" y="0"/>
              </a:moveTo>
              <a:lnTo>
                <a:pt x="1279147" y="111000"/>
              </a:lnTo>
              <a:lnTo>
                <a:pt x="0" y="111000"/>
              </a:lnTo>
              <a:lnTo>
                <a:pt x="0" y="22200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3E943C-48FB-E043-9429-056C48A5211A}">
      <dsp:nvSpPr>
        <dsp:cNvPr id="0" name=""/>
        <dsp:cNvSpPr/>
      </dsp:nvSpPr>
      <dsp:spPr>
        <a:xfrm>
          <a:off x="529100" y="823013"/>
          <a:ext cx="2558295" cy="222000"/>
        </a:xfrm>
        <a:custGeom>
          <a:avLst/>
          <a:gdLst/>
          <a:ahLst/>
          <a:cxnLst/>
          <a:rect l="0" t="0" r="0" b="0"/>
          <a:pathLst>
            <a:path>
              <a:moveTo>
                <a:pt x="2558295" y="0"/>
              </a:moveTo>
              <a:lnTo>
                <a:pt x="2558295" y="111000"/>
              </a:lnTo>
              <a:lnTo>
                <a:pt x="0" y="111000"/>
              </a:lnTo>
              <a:lnTo>
                <a:pt x="0" y="222000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E72F2-9DEC-9B41-9DAC-DA2BB2F0728B}">
      <dsp:nvSpPr>
        <dsp:cNvPr id="0" name=""/>
        <dsp:cNvSpPr/>
      </dsp:nvSpPr>
      <dsp:spPr>
        <a:xfrm>
          <a:off x="2413454" y="0"/>
          <a:ext cx="1405846" cy="407530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1200" kern="1200" dirty="0">
              <a:solidFill>
                <a:schemeClr val="bg1"/>
              </a:solidFill>
            </a:rPr>
            <a:t>Клиент</a:t>
          </a:r>
          <a:endParaRPr lang="ko-KR" altLang="en-US" sz="1200" kern="1200" dirty="0">
            <a:solidFill>
              <a:schemeClr val="bg1"/>
            </a:solidFill>
          </a:endParaRPr>
        </a:p>
      </dsp:txBody>
      <dsp:txXfrm>
        <a:off x="2413454" y="0"/>
        <a:ext cx="1405846" cy="407530"/>
      </dsp:txXfrm>
    </dsp:sp>
    <dsp:sp modelId="{FDA4EC0F-0C9D-A043-8214-F523EE73DE4E}">
      <dsp:nvSpPr>
        <dsp:cNvPr id="0" name=""/>
        <dsp:cNvSpPr/>
      </dsp:nvSpPr>
      <dsp:spPr>
        <a:xfrm>
          <a:off x="2558822" y="504056"/>
          <a:ext cx="1057146" cy="318957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1200" kern="1200" dirty="0"/>
            <a:t>Конструктор</a:t>
          </a:r>
          <a:endParaRPr lang="ko-KR" altLang="en-US" sz="1200" kern="1200" dirty="0"/>
        </a:p>
      </dsp:txBody>
      <dsp:txXfrm>
        <a:off x="2558822" y="504056"/>
        <a:ext cx="1057146" cy="318957"/>
      </dsp:txXfrm>
    </dsp:sp>
    <dsp:sp modelId="{B6C747A0-30A7-0D43-BEE6-4D64F24D8A81}">
      <dsp:nvSpPr>
        <dsp:cNvPr id="0" name=""/>
        <dsp:cNvSpPr/>
      </dsp:nvSpPr>
      <dsp:spPr>
        <a:xfrm>
          <a:off x="527" y="1045014"/>
          <a:ext cx="1057146" cy="528573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1100" kern="1200" dirty="0"/>
            <a:t>Архитектурное решение</a:t>
          </a:r>
          <a:endParaRPr lang="ko-KR" altLang="en-US" sz="1100" kern="1200" dirty="0"/>
        </a:p>
      </dsp:txBody>
      <dsp:txXfrm>
        <a:off x="527" y="1045014"/>
        <a:ext cx="1057146" cy="528573"/>
      </dsp:txXfrm>
    </dsp:sp>
    <dsp:sp modelId="{06EFC001-CE09-F24C-9C3F-D42E709B83F9}">
      <dsp:nvSpPr>
        <dsp:cNvPr id="0" name=""/>
        <dsp:cNvSpPr/>
      </dsp:nvSpPr>
      <dsp:spPr>
        <a:xfrm>
          <a:off x="1279675" y="1045014"/>
          <a:ext cx="1057146" cy="909791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1200" kern="1200" dirty="0"/>
            <a:t>Отопление и </a:t>
          </a:r>
          <a:r>
            <a:rPr lang="ko-KR" altLang="en-US" sz="1200" kern="1200" dirty="0"/>
            <a:t>Кондицион</a:t>
          </a:r>
          <a:r>
            <a:rPr lang="ru-RU" altLang="ko-KR" sz="1200" kern="1200" dirty="0"/>
            <a:t>и-</a:t>
          </a:r>
          <a:r>
            <a:rPr lang="ru-RU" altLang="ko-KR" sz="1200" kern="1200" dirty="0" err="1"/>
            <a:t>рование</a:t>
          </a:r>
          <a:endParaRPr lang="ko-KR" altLang="en-US" sz="1200" kern="1200" dirty="0"/>
        </a:p>
      </dsp:txBody>
      <dsp:txXfrm>
        <a:off x="1279675" y="1045014"/>
        <a:ext cx="1057146" cy="909791"/>
      </dsp:txXfrm>
    </dsp:sp>
    <dsp:sp modelId="{D7576A33-28AC-D044-8B63-DF24E29C1A6B}">
      <dsp:nvSpPr>
        <dsp:cNvPr id="0" name=""/>
        <dsp:cNvSpPr/>
      </dsp:nvSpPr>
      <dsp:spPr>
        <a:xfrm>
          <a:off x="2558822" y="1045014"/>
          <a:ext cx="1057146" cy="974414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ru-RU" altLang="ko-KR" sz="1200" b="0" i="0" kern="1200" dirty="0"/>
          </a:br>
          <a:r>
            <a:rPr lang="ru-RU" altLang="ko-KR" sz="1200" b="0" i="0" kern="1200" dirty="0"/>
            <a:t>С</a:t>
          </a:r>
          <a:r>
            <a:rPr lang="ko-KR" sz="1200" b="0" i="0" kern="1200" dirty="0"/>
            <a:t>истема водоснаб</a:t>
          </a:r>
          <a:r>
            <a:rPr lang="ru-RU" altLang="ko-KR" sz="1200" b="0" i="0" kern="1200" dirty="0"/>
            <a:t>-</a:t>
          </a:r>
          <a:r>
            <a:rPr lang="ko-KR" sz="1200" b="0" i="0" kern="1200" dirty="0"/>
            <a:t>жения</a:t>
          </a: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kern="1200" dirty="0"/>
        </a:p>
      </dsp:txBody>
      <dsp:txXfrm>
        <a:off x="2558822" y="1045014"/>
        <a:ext cx="1057146" cy="974414"/>
      </dsp:txXfrm>
    </dsp:sp>
    <dsp:sp modelId="{33E40DB5-E305-8747-BFD7-FC506B3A265B}">
      <dsp:nvSpPr>
        <dsp:cNvPr id="0" name=""/>
        <dsp:cNvSpPr/>
      </dsp:nvSpPr>
      <dsp:spPr>
        <a:xfrm>
          <a:off x="3837970" y="1045014"/>
          <a:ext cx="1057146" cy="528573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Электри</a:t>
          </a:r>
          <a:r>
            <a:rPr lang="ru-RU" altLang="ko-KR" sz="1200" kern="1200" dirty="0"/>
            <a:t>-</a:t>
          </a:r>
          <a:r>
            <a:rPr lang="ko-KR" altLang="en-US" sz="1200" kern="1200" dirty="0"/>
            <a:t>чество</a:t>
          </a:r>
        </a:p>
      </dsp:txBody>
      <dsp:txXfrm>
        <a:off x="3837970" y="1045014"/>
        <a:ext cx="1057146" cy="528573"/>
      </dsp:txXfrm>
    </dsp:sp>
    <dsp:sp modelId="{2F62EAC0-33E5-D649-AEFD-096CA768E12F}">
      <dsp:nvSpPr>
        <dsp:cNvPr id="0" name=""/>
        <dsp:cNvSpPr/>
      </dsp:nvSpPr>
      <dsp:spPr>
        <a:xfrm>
          <a:off x="5117117" y="1045014"/>
          <a:ext cx="1057146" cy="528573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b="0" i="0" kern="1200" dirty="0"/>
            <a:t>Связь</a:t>
          </a:r>
          <a:endParaRPr lang="ko-KR" altLang="en-US" sz="1200" kern="1200" dirty="0"/>
        </a:p>
      </dsp:txBody>
      <dsp:txXfrm>
        <a:off x="5117117" y="1045014"/>
        <a:ext cx="1057146" cy="5285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0CEF9-05E3-154B-8CD0-DD965CEDE571}">
      <dsp:nvSpPr>
        <dsp:cNvPr id="0" name=""/>
        <dsp:cNvSpPr/>
      </dsp:nvSpPr>
      <dsp:spPr>
        <a:xfrm rot="5400000">
          <a:off x="181229" y="1345857"/>
          <a:ext cx="676829" cy="7705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3E85C-57DF-B244-BFE5-89B0F5FC7D28}">
      <dsp:nvSpPr>
        <dsp:cNvPr id="0" name=""/>
        <dsp:cNvSpPr/>
      </dsp:nvSpPr>
      <dsp:spPr>
        <a:xfrm>
          <a:off x="1910" y="595578"/>
          <a:ext cx="1139381" cy="79753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1000" kern="1200" dirty="0" err="1"/>
            <a:t>Расмотрение</a:t>
          </a:r>
          <a:r>
            <a:rPr lang="ru-RU" altLang="ko-KR" sz="1000" kern="1200" dirty="0"/>
            <a:t> </a:t>
          </a:r>
          <a:endParaRPr lang="ko-KR" altLang="en-US" sz="1000" kern="1200" dirty="0"/>
        </a:p>
      </dsp:txBody>
      <dsp:txXfrm>
        <a:off x="40849" y="634517"/>
        <a:ext cx="1061503" cy="719652"/>
      </dsp:txXfrm>
    </dsp:sp>
    <dsp:sp modelId="{D78E052E-977E-BD49-B746-514097EAB27D}">
      <dsp:nvSpPr>
        <dsp:cNvPr id="0" name=""/>
        <dsp:cNvSpPr/>
      </dsp:nvSpPr>
      <dsp:spPr>
        <a:xfrm>
          <a:off x="1201682" y="582100"/>
          <a:ext cx="2998197" cy="644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altLang="ko-KR" sz="900" kern="1200" dirty="0"/>
            <a:t>Более 21 этажа
Более 100 000 м2
Многофункциональные объекты, более 3000 предпродажных, 
Более 20 семей, </a:t>
          </a:r>
          <a:endParaRPr lang="ko-KR" altLang="en-US" sz="900" kern="1200" dirty="0">
            <a:solidFill>
              <a:srgbClr val="FF0000"/>
            </a:solidFill>
          </a:endParaRPr>
        </a:p>
      </dsp:txBody>
      <dsp:txXfrm>
        <a:off x="1201682" y="582100"/>
        <a:ext cx="2998197" cy="644599"/>
      </dsp:txXfrm>
    </dsp:sp>
    <dsp:sp modelId="{0F2D57E7-E4DD-4E41-8DB1-EAAA865E2D81}">
      <dsp:nvSpPr>
        <dsp:cNvPr id="0" name=""/>
        <dsp:cNvSpPr/>
      </dsp:nvSpPr>
      <dsp:spPr>
        <a:xfrm rot="5400000">
          <a:off x="1646582" y="2241746"/>
          <a:ext cx="676829" cy="7705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382B-479F-4E47-9462-620D1B0CEF3E}">
      <dsp:nvSpPr>
        <dsp:cNvPr id="0" name=""/>
        <dsp:cNvSpPr/>
      </dsp:nvSpPr>
      <dsp:spPr>
        <a:xfrm>
          <a:off x="1467263" y="1491468"/>
          <a:ext cx="1139381" cy="79753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dirty="0"/>
            <a:t>Архитектурно-</a:t>
          </a:r>
          <a:r>
            <a:rPr lang="en-US" sz="1000" b="0" i="0" kern="1200" dirty="0"/>
            <a:t> </a:t>
          </a:r>
          <a:r>
            <a:rPr lang="ru-RU" sz="1000" b="0" i="0" kern="1200" dirty="0"/>
            <a:t>строительная     экспертиза</a:t>
          </a:r>
          <a:endParaRPr lang="ko-KR" altLang="en-US" sz="1000" b="0" u="none" kern="1200" dirty="0">
            <a:solidFill>
              <a:schemeClr val="bg1"/>
            </a:solidFill>
          </a:endParaRPr>
        </a:p>
      </dsp:txBody>
      <dsp:txXfrm>
        <a:off x="1506202" y="1530407"/>
        <a:ext cx="1061503" cy="719652"/>
      </dsp:txXfrm>
    </dsp:sp>
    <dsp:sp modelId="{506B5E5F-FA18-4F4C-9A50-030EF37A3149}">
      <dsp:nvSpPr>
        <dsp:cNvPr id="0" name=""/>
        <dsp:cNvSpPr/>
      </dsp:nvSpPr>
      <dsp:spPr>
        <a:xfrm>
          <a:off x="2554868" y="1540200"/>
          <a:ext cx="2343376" cy="644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altLang="en-US" sz="1000" kern="1200" dirty="0" err="1"/>
            <a:t>Хакимият</a:t>
          </a:r>
          <a:r>
            <a:rPr lang="ru-RU" altLang="en-US" sz="1000" kern="1200" dirty="0"/>
            <a:t> (Городской и районный)
Консультация с 13 или более</a:t>
          </a:r>
          <a:r>
            <a:rPr lang="en-US" altLang="en-US" sz="1000" kern="1200" dirty="0"/>
            <a:t>         </a:t>
          </a:r>
          <a:r>
            <a:rPr lang="ru-RU" altLang="en-US" sz="1000" kern="1200" dirty="0"/>
            <a:t>соответствующими департаментами</a:t>
          </a:r>
          <a:endParaRPr lang="ko-KR" altLang="en-US" sz="1000" kern="1200" dirty="0"/>
        </a:p>
      </dsp:txBody>
      <dsp:txXfrm>
        <a:off x="2554868" y="1540200"/>
        <a:ext cx="2343376" cy="644599"/>
      </dsp:txXfrm>
    </dsp:sp>
    <dsp:sp modelId="{3ED0715B-DFC0-2144-90E8-0B6954FCF7FD}">
      <dsp:nvSpPr>
        <dsp:cNvPr id="0" name=""/>
        <dsp:cNvSpPr/>
      </dsp:nvSpPr>
      <dsp:spPr>
        <a:xfrm>
          <a:off x="2932617" y="2387358"/>
          <a:ext cx="1139381" cy="79753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000" b="0" i="0" kern="1200" dirty="0"/>
            <a:t>Информирование о </a:t>
          </a:r>
          <a:r>
            <a:rPr lang="ru-RU" sz="1000" b="0" i="0" kern="1200" dirty="0" err="1"/>
            <a:t>начале</a:t>
          </a:r>
          <a:r>
            <a:rPr lang="ru-RU" altLang="ko-KR" sz="1000" kern="1200" dirty="0" err="1"/>
            <a:t>строительства</a:t>
          </a:r>
          <a:endParaRPr lang="ko-KR" altLang="en-US" sz="1000" kern="1200" dirty="0"/>
        </a:p>
      </dsp:txBody>
      <dsp:txXfrm>
        <a:off x="2971556" y="2426297"/>
        <a:ext cx="1061503" cy="719652"/>
      </dsp:txXfrm>
    </dsp:sp>
    <dsp:sp modelId="{9CA53B4F-8C24-E743-B124-09492BB7FAC2}">
      <dsp:nvSpPr>
        <dsp:cNvPr id="0" name=""/>
        <dsp:cNvSpPr/>
      </dsp:nvSpPr>
      <dsp:spPr>
        <a:xfrm>
          <a:off x="4078251" y="2432183"/>
          <a:ext cx="819993" cy="644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57150" lvl="1" indent="-57150" algn="l" defTabSz="4000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altLang="en-US" sz="900" kern="1200" dirty="0" err="1"/>
            <a:t>Хакимият</a:t>
          </a:r>
          <a:r>
            <a:rPr lang="ru-RU" altLang="en-US" sz="900" kern="1200" dirty="0"/>
            <a:t> </a:t>
          </a:r>
          <a:br>
            <a:rPr lang="ru-RU" altLang="en-US" sz="900" kern="1200" dirty="0"/>
          </a:br>
          <a:r>
            <a:rPr lang="ru-RU" altLang="en-US" sz="900" kern="1200" dirty="0"/>
            <a:t>(Городской и районный)</a:t>
          </a:r>
          <a:endParaRPr lang="ko-KR" altLang="en-US" sz="900" kern="1200" dirty="0"/>
        </a:p>
      </dsp:txBody>
      <dsp:txXfrm>
        <a:off x="4078251" y="2432183"/>
        <a:ext cx="819993" cy="6445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0CEF9-05E3-154B-8CD0-DD965CEDE571}">
      <dsp:nvSpPr>
        <dsp:cNvPr id="0" name=""/>
        <dsp:cNvSpPr/>
      </dsp:nvSpPr>
      <dsp:spPr>
        <a:xfrm rot="5400000">
          <a:off x="164828" y="992256"/>
          <a:ext cx="612479" cy="6972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3E85C-57DF-B244-BFE5-89B0F5FC7D28}">
      <dsp:nvSpPr>
        <dsp:cNvPr id="0" name=""/>
        <dsp:cNvSpPr/>
      </dsp:nvSpPr>
      <dsp:spPr>
        <a:xfrm>
          <a:off x="2558" y="313310"/>
          <a:ext cx="1031055" cy="721705"/>
        </a:xfrm>
        <a:prstGeom prst="roundRect">
          <a:avLst>
            <a:gd name="adj" fmla="val 16670"/>
          </a:avLst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/>
            <a:t>Предварительное одобрение</a:t>
          </a:r>
        </a:p>
      </dsp:txBody>
      <dsp:txXfrm>
        <a:off x="37795" y="348547"/>
        <a:ext cx="960581" cy="651231"/>
      </dsp:txXfrm>
    </dsp:sp>
    <dsp:sp modelId="{D78E052E-977E-BD49-B746-514097EAB27D}">
      <dsp:nvSpPr>
        <dsp:cNvPr id="0" name=""/>
        <dsp:cNvSpPr/>
      </dsp:nvSpPr>
      <dsp:spPr>
        <a:xfrm>
          <a:off x="1037626" y="378064"/>
          <a:ext cx="1358188" cy="583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altLang="ko-KR" sz="1000" kern="1200" dirty="0">
              <a:solidFill>
                <a:schemeClr val="tx1"/>
              </a:solidFill>
            </a:rPr>
            <a:t>Решение </a:t>
          </a:r>
          <a:r>
            <a:rPr lang="ru-RU" altLang="ko-KR" sz="1000" kern="1200" dirty="0" err="1">
              <a:solidFill>
                <a:schemeClr val="tx1"/>
              </a:solidFill>
            </a:rPr>
            <a:t>Хакима</a:t>
          </a:r>
          <a:endParaRPr lang="ko-KR" altLang="en-US" sz="1000" kern="1200" dirty="0">
            <a:solidFill>
              <a:schemeClr val="tx1"/>
            </a:solidFill>
          </a:endParaRP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Руководство по проектированию</a:t>
          </a:r>
          <a:br>
            <a:rPr lang="ru-RU" altLang="ko-KR" sz="1000" kern="1200" dirty="0"/>
          </a:br>
          <a:r>
            <a:rPr lang="en-US" altLang="ko-KR" sz="1000" kern="1200" dirty="0"/>
            <a:t>(АПЗ)</a:t>
          </a:r>
          <a:endParaRPr lang="ko-KR" altLang="en-US" sz="1000" kern="1200" dirty="0"/>
        </a:p>
      </dsp:txBody>
      <dsp:txXfrm>
        <a:off x="1037626" y="378064"/>
        <a:ext cx="1358188" cy="583314"/>
      </dsp:txXfrm>
    </dsp:sp>
    <dsp:sp modelId="{0F2D57E7-E4DD-4E41-8DB1-EAAA865E2D81}">
      <dsp:nvSpPr>
        <dsp:cNvPr id="0" name=""/>
        <dsp:cNvSpPr/>
      </dsp:nvSpPr>
      <dsp:spPr>
        <a:xfrm rot="5400000">
          <a:off x="1165674" y="1802970"/>
          <a:ext cx="612479" cy="6972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27080"/>
            <a:satOff val="-1234"/>
            <a:lumOff val="558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62382B-479F-4E47-9462-620D1B0CEF3E}">
      <dsp:nvSpPr>
        <dsp:cNvPr id="0" name=""/>
        <dsp:cNvSpPr/>
      </dsp:nvSpPr>
      <dsp:spPr>
        <a:xfrm>
          <a:off x="1003404" y="1124023"/>
          <a:ext cx="1031055" cy="721705"/>
        </a:xfrm>
        <a:prstGeom prst="roundRect">
          <a:avLst>
            <a:gd name="adj" fmla="val 16670"/>
          </a:avLst>
        </a:prstGeom>
        <a:solidFill>
          <a:schemeClr val="accent3">
            <a:shade val="80000"/>
            <a:hueOff val="72969"/>
            <a:satOff val="-477"/>
            <a:lumOff val="81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800" kern="1200" dirty="0" err="1"/>
            <a:t>Расмотрение</a:t>
          </a:r>
          <a:r>
            <a:rPr lang="ru-RU" altLang="ko-KR" sz="800" kern="1200" dirty="0"/>
            <a:t> </a:t>
          </a:r>
          <a:endParaRPr lang="ko-KR" altLang="en-US" sz="800" kern="1200" dirty="0"/>
        </a:p>
      </dsp:txBody>
      <dsp:txXfrm>
        <a:off x="1038641" y="1159260"/>
        <a:ext cx="960581" cy="651231"/>
      </dsp:txXfrm>
    </dsp:sp>
    <dsp:sp modelId="{506B5E5F-FA18-4F4C-9A50-030EF37A3149}">
      <dsp:nvSpPr>
        <dsp:cNvPr id="0" name=""/>
        <dsp:cNvSpPr/>
      </dsp:nvSpPr>
      <dsp:spPr>
        <a:xfrm>
          <a:off x="2072112" y="1008113"/>
          <a:ext cx="1809833" cy="583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Высота </a:t>
          </a:r>
          <a:r>
            <a:rPr lang="ru-RU" altLang="ko-KR" sz="1000" kern="1200" dirty="0"/>
            <a:t>б</a:t>
          </a:r>
          <a:r>
            <a:rPr lang="ko-KR" altLang="en-US" sz="1000" kern="1200" dirty="0"/>
            <a:t>ольше </a:t>
          </a:r>
          <a:r>
            <a:rPr lang="en-US" altLang="ko-KR" sz="1000" kern="1200" dirty="0"/>
            <a:t>12</a:t>
          </a:r>
          <a:r>
            <a:rPr lang="ru-RU" altLang="ko-KR" sz="1000" kern="1200" dirty="0"/>
            <a:t> </a:t>
          </a:r>
          <a:r>
            <a:rPr lang="ko-KR" altLang="en-US" sz="1000" kern="1200" dirty="0"/>
            <a:t>метра</a:t>
          </a:r>
        </a:p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altLang="ko-KR" sz="1000" kern="1200" dirty="0"/>
            <a:t>Больше </a:t>
          </a:r>
          <a:r>
            <a:rPr lang="en-US" altLang="ko-KR" sz="1000" kern="1200" dirty="0"/>
            <a:t>560</a:t>
          </a:r>
          <a:r>
            <a:rPr lang="ru-RU" altLang="ko-KR" sz="1000" kern="1200" dirty="0"/>
            <a:t> </a:t>
          </a:r>
          <a:r>
            <a:rPr lang="en-US" altLang="ko-KR" sz="1000" kern="1200" dirty="0"/>
            <a:t>м</a:t>
          </a:r>
          <a:r>
            <a:rPr lang="en-US" altLang="ko-KR" sz="1000" kern="1200" baseline="30000" dirty="0"/>
            <a:t>2 </a:t>
          </a:r>
          <a:endParaRPr lang="ko-KR" altLang="en-US" sz="1000" kern="1200" dirty="0"/>
        </a:p>
      </dsp:txBody>
      <dsp:txXfrm>
        <a:off x="2072112" y="1008113"/>
        <a:ext cx="1809833" cy="583314"/>
      </dsp:txXfrm>
    </dsp:sp>
    <dsp:sp modelId="{116E8947-B168-6F4A-9845-6AB03F095941}">
      <dsp:nvSpPr>
        <dsp:cNvPr id="0" name=""/>
        <dsp:cNvSpPr/>
      </dsp:nvSpPr>
      <dsp:spPr>
        <a:xfrm rot="5400000">
          <a:off x="2166520" y="2613683"/>
          <a:ext cx="612479" cy="6972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3">
            <a:tint val="50000"/>
            <a:hueOff val="54161"/>
            <a:satOff val="-2468"/>
            <a:lumOff val="111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D0715B-DFC0-2144-90E8-0B6954FCF7FD}">
      <dsp:nvSpPr>
        <dsp:cNvPr id="0" name=""/>
        <dsp:cNvSpPr/>
      </dsp:nvSpPr>
      <dsp:spPr>
        <a:xfrm>
          <a:off x="2004250" y="1934737"/>
          <a:ext cx="1031055" cy="721705"/>
        </a:xfrm>
        <a:prstGeom prst="roundRect">
          <a:avLst>
            <a:gd name="adj" fmla="val 16670"/>
          </a:avLst>
        </a:prstGeom>
        <a:solidFill>
          <a:schemeClr val="accent3">
            <a:shade val="80000"/>
            <a:hueOff val="145938"/>
            <a:satOff val="-954"/>
            <a:lumOff val="1636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800" kern="1200" dirty="0"/>
            <a:t>Утверждение</a:t>
          </a:r>
        </a:p>
      </dsp:txBody>
      <dsp:txXfrm>
        <a:off x="2039487" y="1969974"/>
        <a:ext cx="960581" cy="651231"/>
      </dsp:txXfrm>
    </dsp:sp>
    <dsp:sp modelId="{87ECDD65-AC66-504A-B9ED-0334D3E5C00C}">
      <dsp:nvSpPr>
        <dsp:cNvPr id="0" name=""/>
        <dsp:cNvSpPr/>
      </dsp:nvSpPr>
      <dsp:spPr>
        <a:xfrm>
          <a:off x="3046569" y="1944216"/>
          <a:ext cx="1519445" cy="583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000" kern="1200" dirty="0"/>
            <a:t>Министерство строительства </a:t>
          </a:r>
          <a:r>
            <a:rPr lang="ru-RU" altLang="ko-KR" sz="1000" kern="1200" dirty="0" err="1"/>
            <a:t>РУз</a:t>
          </a:r>
          <a:endParaRPr lang="ko-KR" altLang="en-US" sz="1000" kern="1200" dirty="0"/>
        </a:p>
      </dsp:txBody>
      <dsp:txXfrm>
        <a:off x="3046569" y="1944216"/>
        <a:ext cx="1519445" cy="583314"/>
      </dsp:txXfrm>
    </dsp:sp>
    <dsp:sp modelId="{F1370625-F864-AF4E-8B8B-7E362D5BEF14}">
      <dsp:nvSpPr>
        <dsp:cNvPr id="0" name=""/>
        <dsp:cNvSpPr/>
      </dsp:nvSpPr>
      <dsp:spPr>
        <a:xfrm>
          <a:off x="3005096" y="2745450"/>
          <a:ext cx="1031055" cy="721705"/>
        </a:xfrm>
        <a:prstGeom prst="roundRect">
          <a:avLst>
            <a:gd name="adj" fmla="val 16670"/>
          </a:avLst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800" b="0" i="0" kern="1200" dirty="0"/>
            <a:t>Информирование о </a:t>
          </a:r>
          <a:r>
            <a:rPr lang="ru-RU" sz="800" b="0" i="0" kern="1200" dirty="0" err="1"/>
            <a:t>начале</a:t>
          </a:r>
          <a:r>
            <a:rPr lang="ru-RU" altLang="ko-KR" sz="800" kern="1200" dirty="0" err="1"/>
            <a:t>строительства</a:t>
          </a:r>
          <a:endParaRPr lang="ko-KR" altLang="en-US" sz="800" kern="1200" dirty="0"/>
        </a:p>
      </dsp:txBody>
      <dsp:txXfrm>
        <a:off x="3040333" y="2780687"/>
        <a:ext cx="960581" cy="651231"/>
      </dsp:txXfrm>
    </dsp:sp>
    <dsp:sp modelId="{0B8DEBD5-14B4-EC42-AC96-C579E4A9B063}">
      <dsp:nvSpPr>
        <dsp:cNvPr id="0" name=""/>
        <dsp:cNvSpPr/>
      </dsp:nvSpPr>
      <dsp:spPr>
        <a:xfrm>
          <a:off x="4036152" y="2814282"/>
          <a:ext cx="749891" cy="5833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ko-KR" sz="1000" kern="1200" dirty="0"/>
            <a:t>ГА</a:t>
          </a:r>
          <a:r>
            <a:rPr lang="ru-RU" altLang="ko-KR" sz="1000" kern="1200" dirty="0"/>
            <a:t>С</a:t>
          </a:r>
          <a:r>
            <a:rPr lang="en-US" altLang="ko-KR" sz="1000" kern="1200" dirty="0"/>
            <a:t>Н</a:t>
          </a:r>
          <a:endParaRPr lang="ko-KR" altLang="en-US" sz="1000" kern="1200" dirty="0"/>
        </a:p>
      </dsp:txBody>
      <dsp:txXfrm>
        <a:off x="4036152" y="2814282"/>
        <a:ext cx="749891" cy="5833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1CDAA-F1BA-9C48-85D7-700305938E13}">
      <dsp:nvSpPr>
        <dsp:cNvPr id="0" name=""/>
        <dsp:cNvSpPr/>
      </dsp:nvSpPr>
      <dsp:spPr>
        <a:xfrm>
          <a:off x="1056144" y="1057943"/>
          <a:ext cx="1225829" cy="612914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700" kern="1200" dirty="0"/>
            <a:t>С</a:t>
          </a:r>
          <a:r>
            <a:rPr lang="ko-KR" altLang="en-US" sz="700" kern="1200" dirty="0"/>
            <a:t>троитель</a:t>
          </a:r>
          <a:r>
            <a:rPr lang="ru-RU" altLang="ko-KR" sz="700" kern="1200" dirty="0" err="1"/>
            <a:t>ные</a:t>
          </a:r>
          <a:r>
            <a:rPr lang="ru-RU" altLang="ko-KR" sz="700" kern="1200" dirty="0"/>
            <a:t> нормы</a:t>
          </a:r>
          <a:endParaRPr lang="ko-KR" altLang="en-US" sz="700" kern="1200" dirty="0"/>
        </a:p>
      </dsp:txBody>
      <dsp:txXfrm>
        <a:off x="1074096" y="1075895"/>
        <a:ext cx="1189925" cy="577010"/>
      </dsp:txXfrm>
    </dsp:sp>
    <dsp:sp modelId="{7520BA32-300A-7848-A0A4-565F96F87CDD}">
      <dsp:nvSpPr>
        <dsp:cNvPr id="0" name=""/>
        <dsp:cNvSpPr/>
      </dsp:nvSpPr>
      <dsp:spPr>
        <a:xfrm>
          <a:off x="2281973" y="1344186"/>
          <a:ext cx="49033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90331" y="20214"/>
              </a:lnTo>
            </a:path>
          </a:pathLst>
        </a:custGeom>
        <a:noFill/>
        <a:ln w="254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14881" y="1352142"/>
        <a:ext cx="24516" cy="24516"/>
      </dsp:txXfrm>
    </dsp:sp>
    <dsp:sp modelId="{6F746982-1CD4-A841-AE51-0BFA69B57A1B}">
      <dsp:nvSpPr>
        <dsp:cNvPr id="0" name=""/>
        <dsp:cNvSpPr/>
      </dsp:nvSpPr>
      <dsp:spPr>
        <a:xfrm>
          <a:off x="2772305" y="1057943"/>
          <a:ext cx="1225829" cy="612914"/>
        </a:xfrm>
        <a:prstGeom prst="roundRect">
          <a:avLst>
            <a:gd name="adj" fmla="val 10000"/>
          </a:avLst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en-US" sz="700" kern="1200" dirty="0"/>
            <a:t>Постановление о строительных норм</a:t>
          </a:r>
          <a:endParaRPr lang="ko-KR" altLang="en-US" sz="700" kern="1200" dirty="0"/>
        </a:p>
      </dsp:txBody>
      <dsp:txXfrm>
        <a:off x="2790257" y="1075895"/>
        <a:ext cx="1189925" cy="577010"/>
      </dsp:txXfrm>
    </dsp:sp>
    <dsp:sp modelId="{3089AC95-8871-5E41-9EF6-58FD11118321}">
      <dsp:nvSpPr>
        <dsp:cNvPr id="0" name=""/>
        <dsp:cNvSpPr/>
      </dsp:nvSpPr>
      <dsp:spPr>
        <a:xfrm rot="17692822">
          <a:off x="3660578" y="815547"/>
          <a:ext cx="116544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65444" y="20214"/>
              </a:lnTo>
            </a:path>
          </a:pathLst>
        </a:custGeom>
        <a:noFill/>
        <a:ln w="254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214164" y="806626"/>
        <a:ext cx="58272" cy="58272"/>
      </dsp:txXfrm>
    </dsp:sp>
    <dsp:sp modelId="{3C5A8220-0485-C74A-B8E6-A18ACB3FAFC7}">
      <dsp:nvSpPr>
        <dsp:cNvPr id="0" name=""/>
        <dsp:cNvSpPr/>
      </dsp:nvSpPr>
      <dsp:spPr>
        <a:xfrm>
          <a:off x="4488466" y="666"/>
          <a:ext cx="1308180" cy="612914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en-US" sz="700" kern="1200" dirty="0"/>
            <a:t>Стандарты по конструкции</a:t>
          </a:r>
          <a:endParaRPr lang="ko-KR" altLang="en-US" sz="700" kern="1200" dirty="0"/>
        </a:p>
      </dsp:txBody>
      <dsp:txXfrm>
        <a:off x="4506418" y="18618"/>
        <a:ext cx="1272276" cy="577010"/>
      </dsp:txXfrm>
    </dsp:sp>
    <dsp:sp modelId="{E0B5DD77-42F1-424B-A1B1-D1C661729B34}">
      <dsp:nvSpPr>
        <dsp:cNvPr id="0" name=""/>
        <dsp:cNvSpPr/>
      </dsp:nvSpPr>
      <dsp:spPr>
        <a:xfrm rot="19457599">
          <a:off x="3941377" y="1167973"/>
          <a:ext cx="60384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03845" y="20214"/>
              </a:lnTo>
            </a:path>
          </a:pathLst>
        </a:custGeom>
        <a:noFill/>
        <a:ln w="254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228204" y="1173091"/>
        <a:ext cx="30192" cy="30192"/>
      </dsp:txXfrm>
    </dsp:sp>
    <dsp:sp modelId="{DA604AAA-5EA1-A74E-891E-DA877BEF12F8}">
      <dsp:nvSpPr>
        <dsp:cNvPr id="0" name=""/>
        <dsp:cNvSpPr/>
      </dsp:nvSpPr>
      <dsp:spPr>
        <a:xfrm>
          <a:off x="4488466" y="705517"/>
          <a:ext cx="1308180" cy="612914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Стандарты </a:t>
          </a:r>
          <a:r>
            <a:rPr lang="ru-RU" sz="700" b="0" i="0" kern="1200" dirty="0"/>
            <a:t>Государственного комитета по экологии и </a:t>
          </a:r>
          <a:r>
            <a:rPr lang="ru-RU" sz="700" b="1" i="0" kern="1200" dirty="0"/>
            <a:t>охране окружающей среды</a:t>
          </a:r>
          <a:endParaRPr lang="ko-KR" altLang="en-US" sz="700" kern="1200" dirty="0"/>
        </a:p>
      </dsp:txBody>
      <dsp:txXfrm>
        <a:off x="4506418" y="723469"/>
        <a:ext cx="1272276" cy="577010"/>
      </dsp:txXfrm>
    </dsp:sp>
    <dsp:sp modelId="{DDBD0C42-AA4A-9549-A9C1-CB829C6573C6}">
      <dsp:nvSpPr>
        <dsp:cNvPr id="0" name=""/>
        <dsp:cNvSpPr/>
      </dsp:nvSpPr>
      <dsp:spPr>
        <a:xfrm rot="2142401">
          <a:off x="3941377" y="1520399"/>
          <a:ext cx="60384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603845" y="20214"/>
              </a:lnTo>
            </a:path>
          </a:pathLst>
        </a:custGeom>
        <a:noFill/>
        <a:ln w="254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228204" y="1525517"/>
        <a:ext cx="30192" cy="30192"/>
      </dsp:txXfrm>
    </dsp:sp>
    <dsp:sp modelId="{EF7C1E80-F190-C14D-9289-D1651B4EB3FD}">
      <dsp:nvSpPr>
        <dsp:cNvPr id="0" name=""/>
        <dsp:cNvSpPr/>
      </dsp:nvSpPr>
      <dsp:spPr>
        <a:xfrm>
          <a:off x="4488466" y="1410369"/>
          <a:ext cx="1308180" cy="612914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en-US" sz="700" kern="1200" dirty="0"/>
            <a:t>Правила применения строительных норм</a:t>
          </a:r>
          <a:endParaRPr lang="ko-KR" altLang="en-US" sz="700" kern="1200" dirty="0"/>
        </a:p>
      </dsp:txBody>
      <dsp:txXfrm>
        <a:off x="4506418" y="1428321"/>
        <a:ext cx="1272276" cy="577010"/>
      </dsp:txXfrm>
    </dsp:sp>
    <dsp:sp modelId="{F444A66B-5B5D-3C40-BE27-66E84CB9BE15}">
      <dsp:nvSpPr>
        <dsp:cNvPr id="0" name=""/>
        <dsp:cNvSpPr/>
      </dsp:nvSpPr>
      <dsp:spPr>
        <a:xfrm>
          <a:off x="5796646" y="1696612"/>
          <a:ext cx="49033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490331" y="20214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029553" y="1704568"/>
        <a:ext cx="24516" cy="24516"/>
      </dsp:txXfrm>
    </dsp:sp>
    <dsp:sp modelId="{AF192AE4-0D50-F643-8222-E9443E25C2BE}">
      <dsp:nvSpPr>
        <dsp:cNvPr id="0" name=""/>
        <dsp:cNvSpPr/>
      </dsp:nvSpPr>
      <dsp:spPr>
        <a:xfrm>
          <a:off x="6286978" y="1410369"/>
          <a:ext cx="1225829" cy="612914"/>
        </a:xfrm>
        <a:prstGeom prst="roundRect">
          <a:avLst>
            <a:gd name="adj" fmla="val 10000"/>
          </a:avLst>
        </a:prstGeom>
        <a:solidFill>
          <a:schemeClr val="accent1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700" kern="1200" dirty="0"/>
            <a:t>П</a:t>
          </a:r>
          <a:r>
            <a:rPr lang="ko-KR" altLang="en-US" sz="700" kern="1200" dirty="0"/>
            <a:t>остановлени</a:t>
          </a:r>
          <a:r>
            <a:rPr lang="ru-RU" altLang="ko-KR" sz="700" kern="1200" dirty="0"/>
            <a:t>е по регионам</a:t>
          </a:r>
          <a:endParaRPr lang="ko-KR" altLang="en-US" sz="700" kern="1200" dirty="0"/>
        </a:p>
      </dsp:txBody>
      <dsp:txXfrm>
        <a:off x="6304930" y="1428321"/>
        <a:ext cx="1189925" cy="577010"/>
      </dsp:txXfrm>
    </dsp:sp>
    <dsp:sp modelId="{2198267D-5C4C-BC46-9FEA-F64893E3D9C1}">
      <dsp:nvSpPr>
        <dsp:cNvPr id="0" name=""/>
        <dsp:cNvSpPr/>
      </dsp:nvSpPr>
      <dsp:spPr>
        <a:xfrm rot="3907178">
          <a:off x="3660578" y="1872824"/>
          <a:ext cx="116544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65444" y="20214"/>
              </a:lnTo>
            </a:path>
          </a:pathLst>
        </a:custGeom>
        <a:noFill/>
        <a:ln w="25400" cap="flat" cmpd="sng" algn="ctr">
          <a:solidFill>
            <a:schemeClr val="accent1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214164" y="1863903"/>
        <a:ext cx="58272" cy="58272"/>
      </dsp:txXfrm>
    </dsp:sp>
    <dsp:sp modelId="{B57B6585-DD86-3F40-8438-5F1F5F55ECEF}">
      <dsp:nvSpPr>
        <dsp:cNvPr id="0" name=""/>
        <dsp:cNvSpPr/>
      </dsp:nvSpPr>
      <dsp:spPr>
        <a:xfrm>
          <a:off x="4488466" y="2115221"/>
          <a:ext cx="1318513" cy="612914"/>
        </a:xfrm>
        <a:prstGeom prst="roundRect">
          <a:avLst>
            <a:gd name="adj" fmla="val 10000"/>
          </a:avLst>
        </a:prstGeom>
        <a:solidFill>
          <a:schemeClr val="accent1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Стандарты эвакуации и п</a:t>
          </a:r>
          <a:r>
            <a:rPr lang="ru-RU" altLang="ko-KR" sz="700" kern="1200" dirty="0" err="1"/>
            <a:t>ожарной</a:t>
          </a:r>
          <a:r>
            <a:rPr lang="ru-RU" altLang="ko-KR" sz="700" kern="1200" dirty="0"/>
            <a:t> безопасности</a:t>
          </a:r>
          <a:endParaRPr lang="ko-KR" altLang="en-US" sz="700" kern="1200" dirty="0"/>
        </a:p>
      </dsp:txBody>
      <dsp:txXfrm>
        <a:off x="4506418" y="2133173"/>
        <a:ext cx="1282609" cy="57701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33653-EF50-FB46-A5A8-D9FA858171CF}">
      <dsp:nvSpPr>
        <dsp:cNvPr id="0" name=""/>
        <dsp:cNvSpPr/>
      </dsp:nvSpPr>
      <dsp:spPr>
        <a:xfrm>
          <a:off x="3816459" y="888137"/>
          <a:ext cx="3162415" cy="274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212"/>
              </a:lnTo>
              <a:lnTo>
                <a:pt x="3162415" y="137212"/>
              </a:lnTo>
              <a:lnTo>
                <a:pt x="3162415" y="274424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402598-DC92-2446-914B-126FD20F79B1}">
      <dsp:nvSpPr>
        <dsp:cNvPr id="0" name=""/>
        <dsp:cNvSpPr/>
      </dsp:nvSpPr>
      <dsp:spPr>
        <a:xfrm>
          <a:off x="3816459" y="888137"/>
          <a:ext cx="1581207" cy="274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212"/>
              </a:lnTo>
              <a:lnTo>
                <a:pt x="1581207" y="137212"/>
              </a:lnTo>
              <a:lnTo>
                <a:pt x="1581207" y="274424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2AAA52-1B0C-2749-B769-2CE7DB51016A}">
      <dsp:nvSpPr>
        <dsp:cNvPr id="0" name=""/>
        <dsp:cNvSpPr/>
      </dsp:nvSpPr>
      <dsp:spPr>
        <a:xfrm>
          <a:off x="3770739" y="888137"/>
          <a:ext cx="91440" cy="2744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424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FC4DF8-FD14-394F-B156-5FBD8013B980}">
      <dsp:nvSpPr>
        <dsp:cNvPr id="0" name=""/>
        <dsp:cNvSpPr/>
      </dsp:nvSpPr>
      <dsp:spPr>
        <a:xfrm>
          <a:off x="2235251" y="888137"/>
          <a:ext cx="1581207" cy="274424"/>
        </a:xfrm>
        <a:custGeom>
          <a:avLst/>
          <a:gdLst/>
          <a:ahLst/>
          <a:cxnLst/>
          <a:rect l="0" t="0" r="0" b="0"/>
          <a:pathLst>
            <a:path>
              <a:moveTo>
                <a:pt x="1581207" y="0"/>
              </a:moveTo>
              <a:lnTo>
                <a:pt x="1581207" y="137212"/>
              </a:lnTo>
              <a:lnTo>
                <a:pt x="0" y="137212"/>
              </a:lnTo>
              <a:lnTo>
                <a:pt x="0" y="274424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8E20C-B3D3-CC4F-92D5-F8876B02F20D}">
      <dsp:nvSpPr>
        <dsp:cNvPr id="0" name=""/>
        <dsp:cNvSpPr/>
      </dsp:nvSpPr>
      <dsp:spPr>
        <a:xfrm>
          <a:off x="654043" y="888137"/>
          <a:ext cx="3162415" cy="274424"/>
        </a:xfrm>
        <a:custGeom>
          <a:avLst/>
          <a:gdLst/>
          <a:ahLst/>
          <a:cxnLst/>
          <a:rect l="0" t="0" r="0" b="0"/>
          <a:pathLst>
            <a:path>
              <a:moveTo>
                <a:pt x="3162415" y="0"/>
              </a:moveTo>
              <a:lnTo>
                <a:pt x="3162415" y="137212"/>
              </a:lnTo>
              <a:lnTo>
                <a:pt x="0" y="137212"/>
              </a:lnTo>
              <a:lnTo>
                <a:pt x="0" y="274424"/>
              </a:lnTo>
            </a:path>
          </a:pathLst>
        </a:custGeom>
        <a:noFill/>
        <a:ln w="25400" cap="flat" cmpd="sng" algn="ctr">
          <a:solidFill>
            <a:schemeClr val="accent3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561784-9204-6E49-AC1B-9C4D697ABC34}">
      <dsp:nvSpPr>
        <dsp:cNvPr id="0" name=""/>
        <dsp:cNvSpPr/>
      </dsp:nvSpPr>
      <dsp:spPr>
        <a:xfrm>
          <a:off x="3163067" y="234745"/>
          <a:ext cx="1306783" cy="653391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ШНК, КМК</a:t>
          </a:r>
          <a:endParaRPr lang="ko-KR" altLang="en-US" sz="1000" kern="1200" dirty="0"/>
        </a:p>
      </dsp:txBody>
      <dsp:txXfrm>
        <a:off x="3163067" y="234745"/>
        <a:ext cx="1306783" cy="653391"/>
      </dsp:txXfrm>
    </dsp:sp>
    <dsp:sp modelId="{A4C67EF1-A35A-6346-9EF8-84665CA9F0F4}">
      <dsp:nvSpPr>
        <dsp:cNvPr id="0" name=""/>
        <dsp:cNvSpPr/>
      </dsp:nvSpPr>
      <dsp:spPr>
        <a:xfrm>
          <a:off x="652" y="1162561"/>
          <a:ext cx="1306783" cy="653391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Стандарты городского </a:t>
          </a:r>
          <a:r>
            <a:rPr lang="ru-RU" altLang="ko-KR" sz="1000" kern="1200" dirty="0"/>
            <a:t>проектирования</a:t>
          </a:r>
          <a:endParaRPr lang="ko-KR" altLang="en-US" sz="1000" kern="1200" dirty="0"/>
        </a:p>
      </dsp:txBody>
      <dsp:txXfrm>
        <a:off x="652" y="1162561"/>
        <a:ext cx="1306783" cy="653391"/>
      </dsp:txXfrm>
    </dsp:sp>
    <dsp:sp modelId="{B23AA03F-1B90-F74F-BCE7-0DC5D56A2EAA}">
      <dsp:nvSpPr>
        <dsp:cNvPr id="0" name=""/>
        <dsp:cNvSpPr/>
      </dsp:nvSpPr>
      <dsp:spPr>
        <a:xfrm>
          <a:off x="1581860" y="1162561"/>
          <a:ext cx="1306783" cy="653391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altLang="ko-KR" sz="1000" kern="1200" dirty="0"/>
            <a:t>С</a:t>
          </a:r>
          <a:r>
            <a:rPr lang="ko-KR" altLang="en-US" sz="1000" kern="1200" dirty="0"/>
            <a:t>тандарты</a:t>
          </a:r>
          <a:endParaRPr lang="ru-RU" altLang="ko-KR" sz="1000" kern="1200" dirty="0"/>
        </a:p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“</a:t>
          </a:r>
          <a:r>
            <a:rPr lang="ru-RU" altLang="ko-KR" sz="1000" kern="1200" dirty="0"/>
            <a:t>Жилые здания</a:t>
          </a:r>
          <a:r>
            <a:rPr lang="en-US" altLang="ko-KR" sz="1000" kern="1200" dirty="0"/>
            <a:t>”</a:t>
          </a:r>
          <a:endParaRPr lang="ko-KR" altLang="en-US" sz="1000" kern="1200" dirty="0"/>
        </a:p>
      </dsp:txBody>
      <dsp:txXfrm>
        <a:off x="1581860" y="1162561"/>
        <a:ext cx="1306783" cy="653391"/>
      </dsp:txXfrm>
    </dsp:sp>
    <dsp:sp modelId="{E0B522EA-4D5F-FC4B-9255-3405CE0681AD}">
      <dsp:nvSpPr>
        <dsp:cNvPr id="0" name=""/>
        <dsp:cNvSpPr/>
      </dsp:nvSpPr>
      <dsp:spPr>
        <a:xfrm>
          <a:off x="3163067" y="1162561"/>
          <a:ext cx="1306783" cy="653391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Общие строительные </a:t>
          </a:r>
          <a:r>
            <a:rPr lang="ru-RU" altLang="ko-KR" sz="1000" kern="1200" dirty="0"/>
            <a:t>нормы</a:t>
          </a:r>
          <a:endParaRPr lang="ko-KR" altLang="en-US" sz="1000" kern="1200" dirty="0"/>
        </a:p>
      </dsp:txBody>
      <dsp:txXfrm>
        <a:off x="3163067" y="1162561"/>
        <a:ext cx="1306783" cy="653391"/>
      </dsp:txXfrm>
    </dsp:sp>
    <dsp:sp modelId="{E3AC691E-F141-CC4B-93CF-C9542A83A093}">
      <dsp:nvSpPr>
        <dsp:cNvPr id="0" name=""/>
        <dsp:cNvSpPr/>
      </dsp:nvSpPr>
      <dsp:spPr>
        <a:xfrm>
          <a:off x="4744275" y="1162561"/>
          <a:ext cx="1306783" cy="653391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Стандарты промышленных объектов</a:t>
          </a:r>
        </a:p>
      </dsp:txBody>
      <dsp:txXfrm>
        <a:off x="4744275" y="1162561"/>
        <a:ext cx="1306783" cy="653391"/>
      </dsp:txXfrm>
    </dsp:sp>
    <dsp:sp modelId="{2380EBA2-4C68-5048-A18B-41DC5D144C3C}">
      <dsp:nvSpPr>
        <dsp:cNvPr id="0" name=""/>
        <dsp:cNvSpPr/>
      </dsp:nvSpPr>
      <dsp:spPr>
        <a:xfrm>
          <a:off x="6325483" y="1162561"/>
          <a:ext cx="1306783" cy="653391"/>
        </a:xfrm>
        <a:prstGeom prst="rect">
          <a:avLst/>
        </a:prstGeom>
        <a:solidFill>
          <a:schemeClr val="accent3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Стандарты эвакуации и п</a:t>
          </a:r>
          <a:r>
            <a:rPr lang="ru-RU" altLang="ko-KR" sz="1000" kern="1200" dirty="0" err="1"/>
            <a:t>ожарной</a:t>
          </a:r>
          <a:r>
            <a:rPr lang="ru-RU" altLang="ko-KR" sz="1000" kern="1200" dirty="0"/>
            <a:t> безопасности</a:t>
          </a:r>
          <a:endParaRPr lang="ko-KR" altLang="en-US" sz="1000" kern="1200" dirty="0"/>
        </a:p>
      </dsp:txBody>
      <dsp:txXfrm>
        <a:off x="6325483" y="1162561"/>
        <a:ext cx="1306783" cy="653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0"/>
          </a:xfrm>
          <a:prstGeom prst="rect">
            <a:avLst/>
          </a:prstGeom>
        </p:spPr>
        <p:txBody>
          <a:bodyPr vert="horz" lIns="99045" tIns="49522" rIns="99045" bIns="49522" rtlCol="0"/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0"/>
          </a:xfrm>
          <a:prstGeom prst="rect">
            <a:avLst/>
          </a:prstGeom>
        </p:spPr>
        <p:txBody>
          <a:bodyPr vert="horz" lIns="99045" tIns="49522" rIns="99045" bIns="49522" rtlCol="0"/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00AA2CC-D0CD-4F91-8E1C-DFECA14BA173}" type="datetimeFigureOut">
              <a:rPr lang="ko-KR" altLang="en-US"/>
              <a:pPr>
                <a:defRPr/>
              </a:pPr>
              <a:t>2022. 5. 3.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36613" y="768350"/>
            <a:ext cx="54260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5" tIns="49522" rIns="99045" bIns="4952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1" y="4861443"/>
            <a:ext cx="5679440" cy="4605575"/>
          </a:xfrm>
          <a:prstGeom prst="rect">
            <a:avLst/>
          </a:prstGeom>
        </p:spPr>
        <p:txBody>
          <a:bodyPr vert="horz" lIns="99045" tIns="49522" rIns="99045" bIns="49522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0"/>
          </a:xfrm>
          <a:prstGeom prst="rect">
            <a:avLst/>
          </a:prstGeom>
        </p:spPr>
        <p:txBody>
          <a:bodyPr vert="horz" lIns="99045" tIns="49522" rIns="99045" bIns="49522" rtlCol="0" anchor="b"/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0"/>
          </a:xfrm>
          <a:prstGeom prst="rect">
            <a:avLst/>
          </a:prstGeom>
        </p:spPr>
        <p:txBody>
          <a:bodyPr vert="horz" lIns="99045" tIns="49522" rIns="99045" bIns="49522" rtlCol="0" anchor="b"/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C648241-E5FA-49ED-B9B8-F1B58BFB95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166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900113"/>
            <a:ext cx="10693400" cy="6661150"/>
          </a:xfrm>
          <a:prstGeom prst="rect">
            <a:avLst/>
          </a:prstGeom>
          <a:solidFill>
            <a:srgbClr val="DEDED8"/>
          </a:solidFill>
          <a:ln w="9525">
            <a:noFill/>
            <a:miter lim="800000"/>
            <a:headEnd/>
            <a:tailEnd/>
          </a:ln>
        </p:spPr>
        <p:txBody>
          <a:bodyPr wrap="none" lIns="91186" tIns="45590" rIns="91186" bIns="45590" anchor="ctr"/>
          <a:lstStyle/>
          <a:p>
            <a:pPr defTabSz="912813" fontAlgn="auto" latinLnBrk="0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700" kern="0">
              <a:solidFill>
                <a:srgbClr val="000000"/>
              </a:solidFill>
              <a:latin typeface="Arial" panose="020B0604020202020204" pitchFamily="34" charset="0"/>
              <a:ea typeface="-윤고딕340" pitchFamily="18" charset="-127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720725" y="0"/>
            <a:ext cx="2159000" cy="10795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none" lIns="91186" tIns="45590" rIns="91186" bIns="45590" anchor="ctr"/>
          <a:lstStyle/>
          <a:p>
            <a:pPr defTabSz="912813" fontAlgn="auto" latinLnBrk="0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700" kern="0">
              <a:solidFill>
                <a:srgbClr val="000000"/>
              </a:solidFill>
              <a:latin typeface="Arial" panose="020B0604020202020204" pitchFamily="34" charset="0"/>
              <a:ea typeface="-윤고딕340" pitchFamily="18" charset="-127"/>
              <a:cs typeface="Arial" panose="020B0604020202020204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600010" y="128588"/>
            <a:ext cx="42786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defTabSz="99536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ea typeface="휴먼엑스포" pitchFamily="18" charset="-127"/>
                <a:cs typeface="Arial" panose="020B0604020202020204" pitchFamily="34" charset="0"/>
              </a:rPr>
              <a:t>Modernization of Uzbekistan Building Code (UBC) System</a:t>
            </a:r>
            <a:endParaRPr kumimoji="0" lang="ko-KR" altLang="en-US" sz="1000" kern="0" dirty="0">
              <a:solidFill>
                <a:srgbClr val="FFFFFF">
                  <a:lumMod val="50000"/>
                </a:srgbClr>
              </a:solidFill>
              <a:latin typeface="Arial" panose="020B0604020202020204" pitchFamily="34" charset="0"/>
              <a:ea typeface="휴먼엑스포" pitchFamily="18" charset="-127"/>
              <a:cs typeface="Arial" panose="020B0604020202020204" pitchFamily="34" charset="0"/>
            </a:endParaRPr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10063225" y="493713"/>
            <a:ext cx="630176" cy="403225"/>
          </a:xfrm>
          <a:prstGeom prst="rect">
            <a:avLst/>
          </a:prstGeom>
        </p:spPr>
        <p:txBody>
          <a:bodyPr lIns="104306" tIns="52153" rIns="104306" bIns="52153" anchor="ctr"/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rgbClr val="808080"/>
                </a:solidFill>
                <a:latin typeface="Arial" panose="020B0604020202020204" pitchFamily="34" charset="0"/>
                <a:ea typeface="Arial Unicode MS" pitchFamily="50" charset="-127"/>
                <a:cs typeface="Arial" panose="020B0604020202020204" pitchFamily="34" charset="0"/>
              </a:rPr>
              <a:t>● </a:t>
            </a:r>
            <a:fld id="{F58F95F5-2853-49B8-A0DF-F5D643B5F0F1}" type="slidenum">
              <a:rPr kumimoji="0" lang="ko-KR" altLang="en-US"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400" dirty="0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277905"/>
          </a:xfrm>
        </p:spPr>
        <p:txBody>
          <a:bodyPr/>
          <a:lstStyle>
            <a:lvl1pPr marL="265113" indent="-265113">
              <a:buClrTx/>
              <a:buFont typeface="Wingdings" pitchFamily="2" charset="2"/>
              <a:buChar char="§"/>
              <a:defRPr sz="1800" b="1" baseline="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5475" indent="-266700">
              <a:buFont typeface="Arial" pitchFamily="34" charset="0"/>
              <a:buChar char="•"/>
              <a:defRPr sz="16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984250" indent="-265113">
              <a:buFont typeface="Arial" pitchFamily="34" charset="0"/>
              <a:buChar char="-"/>
              <a:defRPr sz="14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344613" indent="-266700">
              <a:buFont typeface="+mj-lt"/>
              <a:buAutoNum type="arabicParenR"/>
              <a:defRPr sz="12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703388" indent="-265113">
              <a:buFont typeface="+mj-lt"/>
              <a:buAutoNum type="alphaLcPeriod"/>
              <a:defRPr sz="11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26984" y="421435"/>
            <a:ext cx="9529893" cy="365130"/>
          </a:xfrm>
          <a:ln w="50800">
            <a:noFill/>
            <a:prstDash val="sysDot"/>
          </a:ln>
        </p:spPr>
        <p:txBody>
          <a:bodyPr anchor="ctr"/>
          <a:lstStyle>
            <a:lvl1pPr marL="208250" indent="-208250">
              <a:buClrTx/>
              <a:buFontTx/>
              <a:buNone/>
              <a:defRPr sz="2400" b="1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>
              <a:defRPr sz="1800" b="0">
                <a:latin typeface="맑은 고딕" pitchFamily="50" charset="-127"/>
                <a:ea typeface="맑은 고딕" pitchFamily="50" charset="-127"/>
              </a:defRPr>
            </a:lvl2pPr>
            <a:lvl3pPr marL="1024947" indent="-210060">
              <a:defRPr sz="1600" b="0">
                <a:latin typeface="맑은 고딕" pitchFamily="50" charset="-127"/>
                <a:ea typeface="맑은 고딕" pitchFamily="50" charset="-127"/>
              </a:defRPr>
            </a:lvl3pPr>
            <a:lvl4pPr marL="1432392" indent="-210060">
              <a:buFont typeface="Wingdings" pitchFamily="2" charset="2"/>
              <a:buChar char="Ø"/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 marL="1839835" indent="-199195">
              <a:defRPr sz="1400" b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50BC28-0D7B-4415-88F1-B58E27D6447C}"/>
              </a:ext>
            </a:extLst>
          </p:cNvPr>
          <p:cNvGrpSpPr/>
          <p:nvPr userDrawn="1"/>
        </p:nvGrpSpPr>
        <p:grpSpPr>
          <a:xfrm>
            <a:off x="7902984" y="36215"/>
            <a:ext cx="2379207" cy="418774"/>
            <a:chOff x="131757" y="57524"/>
            <a:chExt cx="2379207" cy="41877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7C7876-0B01-48AB-BF89-89DD03D78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757" y="57524"/>
              <a:ext cx="418774" cy="418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3599A5-A4BF-45BE-AE74-3FC6D1EF7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516" y="146177"/>
              <a:ext cx="358669" cy="24146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050777A-9BA0-457C-B73E-49052A55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564" y="115047"/>
              <a:ext cx="358669" cy="30372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EFDEDD-7980-4E84-9DE4-093EC837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4608" y="87376"/>
              <a:ext cx="477661" cy="35906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307A9D-7F17-452B-8380-4EA420FD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40" y="85910"/>
              <a:ext cx="798324" cy="36200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0"/>
            <a:ext cx="10693400" cy="7561263"/>
          </a:xfrm>
          <a:prstGeom prst="rect">
            <a:avLst/>
          </a:prstGeom>
          <a:solidFill>
            <a:srgbClr val="DEDED8"/>
          </a:solidFill>
          <a:ln w="9525">
            <a:noFill/>
            <a:miter lim="800000"/>
            <a:headEnd/>
            <a:tailEnd/>
          </a:ln>
        </p:spPr>
        <p:txBody>
          <a:bodyPr wrap="none" lIns="91186" tIns="45590" rIns="91186" bIns="45590" anchor="ctr"/>
          <a:lstStyle/>
          <a:p>
            <a:pPr defTabSz="912813" fontAlgn="auto" latinLnBrk="0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700" kern="0" dirty="0">
              <a:solidFill>
                <a:srgbClr val="00000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C9FFBE-69F1-4C15-8163-447E4CABE9F5}"/>
              </a:ext>
            </a:extLst>
          </p:cNvPr>
          <p:cNvGrpSpPr/>
          <p:nvPr userDrawn="1"/>
        </p:nvGrpSpPr>
        <p:grpSpPr>
          <a:xfrm>
            <a:off x="2610396" y="5846633"/>
            <a:ext cx="5916406" cy="894735"/>
            <a:chOff x="1952918" y="5649498"/>
            <a:chExt cx="5916406" cy="8947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D7A6BB-1873-4A9A-8013-EE534DB52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918" y="5649498"/>
              <a:ext cx="894735" cy="89473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7EF00C-E0F9-4915-9276-56B7A1623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800" y="5838910"/>
              <a:ext cx="766317" cy="51591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6E70EC-C275-4546-9915-0FEE439F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4928" y="5772399"/>
              <a:ext cx="766316" cy="6489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0CC4C5-961C-4D90-A3E1-273809F14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607" y="5713279"/>
              <a:ext cx="1020549" cy="76717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CC5CBC-7DE3-41D2-8238-60F17EBC8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660" y="5710146"/>
              <a:ext cx="1705664" cy="77343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C0D34B-B1E6-41DC-98CD-4F40DF536D2E}"/>
              </a:ext>
            </a:extLst>
          </p:cNvPr>
          <p:cNvSpPr txBox="1"/>
          <p:nvPr userDrawn="1"/>
        </p:nvSpPr>
        <p:spPr>
          <a:xfrm>
            <a:off x="1026220" y="1296355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38383"/>
                </a:solidFill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Modernization of Uzbekistan Building Code (UBC) System</a:t>
            </a:r>
            <a:endParaRPr lang="ko-KR" altLang="en-US" sz="2400" b="1" spc="-150" dirty="0">
              <a:solidFill>
                <a:srgbClr val="838383"/>
              </a:solidFill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0A3C19FD-C6AD-4A52-9E44-CF920FDB53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26221" y="1908422"/>
            <a:ext cx="8640960" cy="156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>
              <a:defRPr kumimoji="1" lang="ko-KR" altLang="en-US" sz="32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10A6C93-99CD-478F-AAB6-4EBA46D8776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02656" y="4716735"/>
            <a:ext cx="10079285" cy="461666"/>
          </a:xfrm>
        </p:spPr>
        <p:txBody>
          <a:bodyPr/>
          <a:lstStyle>
            <a:lvl1pPr marL="0" indent="0" algn="ctr">
              <a:buClrTx/>
              <a:buFont typeface="Wingdings" pitchFamily="2" charset="2"/>
              <a:buNone/>
              <a:defRPr kumimoji="1" lang="ko-KR" altLang="en-US" sz="24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defRPr>
            </a:lvl1pPr>
            <a:lvl2pPr marL="625475" indent="-266700">
              <a:buFont typeface="Arial" pitchFamily="34" charset="0"/>
              <a:buChar char="•"/>
              <a:defRPr sz="16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984250" indent="-265113">
              <a:buFont typeface="Arial" pitchFamily="34" charset="0"/>
              <a:buChar char="-"/>
              <a:defRPr sz="14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344613" indent="-266700">
              <a:buFont typeface="+mj-lt"/>
              <a:buAutoNum type="arabicParenR"/>
              <a:defRPr sz="12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703388" indent="-265113">
              <a:buFont typeface="+mj-lt"/>
              <a:buAutoNum type="alphaLcPeriod"/>
              <a:defRPr sz="11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FBD87FE-8BA8-4A95-8F0D-3B2E78C691C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02655" y="5220791"/>
            <a:ext cx="10079285" cy="360040"/>
          </a:xfrm>
        </p:spPr>
        <p:txBody>
          <a:bodyPr/>
          <a:lstStyle>
            <a:lvl1pPr marL="0" indent="0" algn="ctr">
              <a:buClrTx/>
              <a:buFont typeface="Wingdings" pitchFamily="2" charset="2"/>
              <a:buNone/>
              <a:defRPr kumimoji="1" lang="ko-KR" alt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KoPubWorld돋움체 Light" panose="00000300000000000000" pitchFamily="2" charset="-127"/>
                <a:cs typeface="Arial" panose="020B0604020202020204" pitchFamily="34" charset="0"/>
              </a:defRPr>
            </a:lvl1pPr>
            <a:lvl2pPr marL="625475" indent="-266700">
              <a:buFont typeface="Arial" pitchFamily="34" charset="0"/>
              <a:buChar char="•"/>
              <a:defRPr sz="16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984250" indent="-265113">
              <a:buFont typeface="Arial" pitchFamily="34" charset="0"/>
              <a:buChar char="-"/>
              <a:defRPr sz="14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344613" indent="-266700">
              <a:buFont typeface="+mj-lt"/>
              <a:buAutoNum type="arabicParenR"/>
              <a:defRPr sz="12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703388" indent="-265113">
              <a:buFont typeface="+mj-lt"/>
              <a:buAutoNum type="alphaLcPeriod"/>
              <a:defRPr sz="11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296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0"/>
            <a:ext cx="10693400" cy="7561263"/>
          </a:xfrm>
          <a:prstGeom prst="rect">
            <a:avLst/>
          </a:prstGeom>
          <a:solidFill>
            <a:srgbClr val="DEDED8"/>
          </a:solidFill>
          <a:ln w="9525">
            <a:noFill/>
            <a:miter lim="800000"/>
            <a:headEnd/>
            <a:tailEnd/>
          </a:ln>
        </p:spPr>
        <p:txBody>
          <a:bodyPr wrap="none" lIns="91186" tIns="45590" rIns="91186" bIns="45590" anchor="ctr"/>
          <a:lstStyle/>
          <a:p>
            <a:pPr defTabSz="912813" fontAlgn="auto" latinLnBrk="0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700" kern="0" dirty="0">
              <a:solidFill>
                <a:srgbClr val="00000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C9FFBE-69F1-4C15-8163-447E4CABE9F5}"/>
              </a:ext>
            </a:extLst>
          </p:cNvPr>
          <p:cNvGrpSpPr/>
          <p:nvPr userDrawn="1"/>
        </p:nvGrpSpPr>
        <p:grpSpPr>
          <a:xfrm>
            <a:off x="2610396" y="5846633"/>
            <a:ext cx="5916406" cy="894735"/>
            <a:chOff x="1952918" y="5649498"/>
            <a:chExt cx="5916406" cy="8947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D7A6BB-1873-4A9A-8013-EE534DB52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918" y="5649498"/>
              <a:ext cx="894735" cy="89473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7EF00C-E0F9-4915-9276-56B7A1623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800" y="5838910"/>
              <a:ext cx="766317" cy="51591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6E70EC-C275-4546-9915-0FEE439F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4928" y="5772399"/>
              <a:ext cx="766316" cy="6489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0CC4C5-961C-4D90-A3E1-273809F14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607" y="5713279"/>
              <a:ext cx="1020549" cy="76717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CC5CBC-7DE3-41D2-8238-60F17EBC8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660" y="5710146"/>
              <a:ext cx="1705664" cy="77343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C0D34B-B1E6-41DC-98CD-4F40DF536D2E}"/>
              </a:ext>
            </a:extLst>
          </p:cNvPr>
          <p:cNvSpPr txBox="1"/>
          <p:nvPr userDrawn="1"/>
        </p:nvSpPr>
        <p:spPr>
          <a:xfrm>
            <a:off x="1026220" y="1296355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38383"/>
                </a:solidFill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Modernization of Uzbekistan Building Code (UBC) System</a:t>
            </a:r>
            <a:endParaRPr lang="ko-KR" altLang="en-US" sz="2400" b="1" spc="-150" dirty="0">
              <a:solidFill>
                <a:srgbClr val="838383"/>
              </a:solidFill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AB9C4-A266-43FB-AACD-DA4BC2D0C967}"/>
              </a:ext>
            </a:extLst>
          </p:cNvPr>
          <p:cNvSpPr txBox="1"/>
          <p:nvPr userDrawn="1"/>
        </p:nvSpPr>
        <p:spPr>
          <a:xfrm>
            <a:off x="1026220" y="2772519"/>
            <a:ext cx="864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Thank you</a:t>
            </a:r>
            <a:endParaRPr kumimoji="1" lang="ko-KR" altLang="en-US" sz="6000" b="1" kern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43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72B9CA-AB7C-47D1-8D03-AAD05741BA44}" type="datetimeFigureOut">
              <a:rPr lang="ko-KR" altLang="en-US"/>
              <a:pPr>
                <a:defRPr/>
              </a:pPr>
              <a:t>2022. 5. 3.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F6B85A7-04CA-4851-A782-98DA6DDA6A7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2" r:id="rId2"/>
    <p:sldLayoutId id="2147484123" r:id="rId3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12" Type="http://schemas.openxmlformats.org/officeDocument/2006/relationships/image" Target="../media/image1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4.jpeg"/><Relationship Id="rId5" Type="http://schemas.openxmlformats.org/officeDocument/2006/relationships/image" Target="../media/image9.jpeg"/><Relationship Id="rId10" Type="http://schemas.openxmlformats.org/officeDocument/2006/relationships/image" Target="../media/image13.jpeg"/><Relationship Id="rId4" Type="http://schemas.openxmlformats.org/officeDocument/2006/relationships/image" Target="../media/image8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35479-C163-468C-9B0E-7FABBC01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221" y="2328075"/>
            <a:ext cx="8640960" cy="15696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Архитектур</a:t>
            </a:r>
            <a:r>
              <a:rPr lang="ru-RU" altLang="ko-KR" dirty="0"/>
              <a:t>а</a:t>
            </a:r>
            <a:r>
              <a:rPr lang="ko-KR" altLang="en-US" dirty="0"/>
              <a:t> в Узбекистане</a:t>
            </a:r>
            <a:br>
              <a:rPr lang="en-US" altLang="ko-KR" dirty="0"/>
            </a:br>
            <a:r>
              <a:rPr lang="en-US" altLang="ko-KR" sz="2400" dirty="0"/>
              <a:t>(</a:t>
            </a:r>
            <a:r>
              <a:rPr lang="ru-RU" altLang="ko-KR" sz="2400" dirty="0"/>
              <a:t>С точки зрения</a:t>
            </a:r>
            <a:r>
              <a:rPr lang="ko-KR" altLang="en-US" sz="2400" dirty="0"/>
              <a:t> корейского архитектора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C2D895-F6B7-4A37-931A-9B945E92435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algn="l"/>
            <a:r>
              <a:rPr lang="ko-KR" altLang="en-US" dirty="0"/>
              <a:t>                                                 Ким Тэ-у</a:t>
            </a:r>
          </a:p>
          <a:p>
            <a:pPr rtl="0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C8EE53-ECFB-4FF6-AC63-0AAE914BADF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algn="l" rtl="0"/>
            <a:r>
              <a:rPr lang="en-US" altLang="ko-KR" dirty="0"/>
              <a:t>  </a:t>
            </a:r>
            <a:r>
              <a:rPr lang="ru-RU" altLang="ko-KR" dirty="0"/>
              <a:t>  </a:t>
            </a:r>
            <a:r>
              <a:rPr lang="en-US" altLang="ko-KR" dirty="0" err="1"/>
              <a:t>Корейский</a:t>
            </a:r>
            <a:r>
              <a:rPr lang="en-US" altLang="ko-KR" dirty="0"/>
              <a:t> </a:t>
            </a:r>
            <a:r>
              <a:rPr lang="en-US" altLang="ko-KR" dirty="0" err="1"/>
              <a:t>институт</a:t>
            </a:r>
            <a:r>
              <a:rPr lang="en-US" altLang="ko-KR" dirty="0"/>
              <a:t> </a:t>
            </a:r>
            <a:r>
              <a:rPr lang="ru-RU" altLang="ko-KR" dirty="0"/>
              <a:t>по </a:t>
            </a:r>
            <a:r>
              <a:rPr lang="en-US" altLang="ko-KR" dirty="0" err="1"/>
              <a:t>строительств</a:t>
            </a:r>
            <a:r>
              <a:rPr lang="ru-RU" altLang="ko-KR" dirty="0"/>
              <a:t>у</a:t>
            </a:r>
            <a:r>
              <a:rPr lang="en-US" altLang="ko-KR" dirty="0"/>
              <a:t> </a:t>
            </a:r>
            <a:r>
              <a:rPr lang="ru-RU" altLang="ko-KR" dirty="0"/>
              <a:t>зданий и сооружений </a:t>
            </a:r>
            <a:r>
              <a:rPr lang="en-US" altLang="ko-KR" dirty="0"/>
              <a:t>и строительных технологий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A31BD-E5DD-3EB6-0C6E-D10B0851A788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00:35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083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 rtl="0"/>
            <a:r>
              <a:rPr lang="ko-KR" altLang="en-US" dirty="0"/>
              <a:t>Ключевые стандартные архитектурные </a:t>
            </a:r>
            <a:r>
              <a:rPr lang="ru-RU" altLang="ko-KR" dirty="0"/>
              <a:t>примеры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FF55D6-D55C-C48A-4F27-636D8B30A214}"/>
              </a:ext>
            </a:extLst>
          </p:cNvPr>
          <p:cNvSpPr txBox="1"/>
          <p:nvPr/>
        </p:nvSpPr>
        <p:spPr>
          <a:xfrm>
            <a:off x="526984" y="1260351"/>
            <a:ext cx="95298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+mj-ea"/>
                <a:ea typeface="+mj-ea"/>
              </a:rPr>
              <a:t>Стандарты сейсмостойкости и эвакуации в Корее и Узбекистане схожи.</a:t>
            </a:r>
            <a:endParaRPr lang="en-US" altLang="ko-KR" sz="1200" dirty="0">
              <a:latin typeface="+mj-ea"/>
              <a:ea typeface="+mj-ea"/>
            </a:endParaRP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+mj-ea"/>
                <a:ea typeface="+mj-ea"/>
              </a:rPr>
              <a:t>Южная Корея обязана четко определить все стандарты спасения и эвакуации и принять дополнительные меры путем обсуждения.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latin typeface="+mj-ea"/>
                <a:ea typeface="+mj-ea"/>
              </a:rPr>
              <a:t>В Узбекистане действует система специальных технических условий (СТУ), поскольку для зданий выше 16 этажей не существует определенных стандартов.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200" dirty="0">
                <a:latin typeface="+mj-ea"/>
                <a:ea typeface="+mj-ea"/>
              </a:rPr>
              <a:t>Даже для зданий до 16 этажей, если они не соответствуют нормам, возможно согласование через специальные технические условия.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200" dirty="0">
                <a:latin typeface="+mj-ea"/>
                <a:ea typeface="+mj-ea"/>
              </a:rPr>
              <a:t>В последнее время российские стандарты применяются с соответствующими изменениями к зданиям высотой более 16 этажей, но, учитывая, что Узбекистан является сейсмоопасной зоной, утверждение осуществляется</a:t>
            </a:r>
            <a:r>
              <a:rPr lang="en-US" altLang="ko-KR" sz="1200" dirty="0">
                <a:latin typeface="+mj-ea"/>
                <a:ea typeface="+mj-ea"/>
              </a:rPr>
              <a:t> </a:t>
            </a:r>
            <a:r>
              <a:rPr lang="ru-RU" altLang="ko-KR" sz="1200" dirty="0">
                <a:latin typeface="+mj-ea"/>
                <a:ea typeface="+mj-ea"/>
              </a:rPr>
              <a:t>путем отдельной консультации (</a:t>
            </a:r>
            <a:r>
              <a:rPr lang="en-US" altLang="ko-KR" sz="1200" dirty="0">
                <a:latin typeface="+mj-ea"/>
              </a:rPr>
              <a:t>СТУ</a:t>
            </a:r>
            <a:r>
              <a:rPr lang="ru-RU" altLang="ko-KR" sz="1200" dirty="0">
                <a:latin typeface="+mj-ea"/>
                <a:ea typeface="+mj-ea"/>
              </a:rPr>
              <a:t>).</a:t>
            </a:r>
            <a:r>
              <a:rPr lang="en-US" altLang="ko-KR" sz="1200" dirty="0">
                <a:latin typeface="+mj-ea"/>
                <a:ea typeface="+mj-ea"/>
              </a:rPr>
              <a:t>  </a:t>
            </a:r>
            <a:endParaRPr kumimoji="1" lang="x-none" altLang="en-US" sz="1200" dirty="0">
              <a:latin typeface="+mj-ea"/>
              <a:ea typeface="+mj-ea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7B26ABA-FCB1-D5AE-26BD-481F3E183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972319"/>
            <a:ext cx="10401762" cy="469713"/>
          </a:xfrm>
        </p:spPr>
        <p:txBody>
          <a:bodyPr/>
          <a:lstStyle/>
          <a:p>
            <a:pPr algn="l" rtl="0"/>
            <a:r>
              <a:rPr lang="en-US" altLang="ko-KR" dirty="0"/>
              <a:t>Строительные (сейсмические) и эвакуационные </a:t>
            </a:r>
            <a:r>
              <a:rPr lang="en-US" altLang="ko-KR" dirty="0" err="1"/>
              <a:t>стандарты</a:t>
            </a:r>
            <a:r>
              <a:rPr lang="en-US" altLang="ko-KR" dirty="0"/>
              <a:t> (</a:t>
            </a:r>
            <a:r>
              <a:rPr kumimoji="1" lang="en-US" altLang="ko-KR" sz="1800" dirty="0">
                <a:latin typeface="+mj-ea"/>
                <a:ea typeface="+mj-ea"/>
              </a:rPr>
              <a:t>СТУ</a:t>
            </a:r>
            <a:r>
              <a:rPr lang="en-US" altLang="ko-KR" dirty="0"/>
              <a:t>)</a:t>
            </a:r>
          </a:p>
          <a:p>
            <a:pPr algn="l" rtl="0"/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1C1F81-0654-C951-903C-B9888F3036CF}"/>
              </a:ext>
            </a:extLst>
          </p:cNvPr>
          <p:cNvSpPr txBox="1"/>
          <p:nvPr/>
        </p:nvSpPr>
        <p:spPr>
          <a:xfrm>
            <a:off x="378148" y="7116697"/>
            <a:ext cx="4248472" cy="372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kumimoji="1" lang="ko-KR" altLang="en-US" sz="1400" dirty="0">
                <a:latin typeface="+mj-ea"/>
                <a:ea typeface="+mj-ea"/>
              </a:rPr>
              <a:t>Квартиры-небоскребы в</a:t>
            </a:r>
            <a:r>
              <a:rPr kumimoji="1" lang="ru-RU" altLang="ko-KR" sz="1400" dirty="0">
                <a:latin typeface="+mj-ea"/>
                <a:ea typeface="+mj-ea"/>
              </a:rPr>
              <a:t> </a:t>
            </a:r>
            <a:r>
              <a:rPr kumimoji="1" lang="en-US" altLang="ko-KR" sz="1400" dirty="0" err="1">
                <a:latin typeface="+mj-ea"/>
                <a:ea typeface="+mj-ea"/>
              </a:rPr>
              <a:t>Коре</a:t>
            </a:r>
            <a:r>
              <a:rPr kumimoji="1" lang="ru-RU" altLang="ko-KR" sz="1400" dirty="0">
                <a:latin typeface="+mj-ea"/>
                <a:ea typeface="+mj-ea"/>
              </a:rPr>
              <a:t>е</a:t>
            </a:r>
            <a:endParaRPr kumimoji="1" lang="x-none" altLang="en-US" sz="14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DD213A-9D33-78A1-9D94-45F7A77A5F10}"/>
              </a:ext>
            </a:extLst>
          </p:cNvPr>
          <p:cNvSpPr txBox="1"/>
          <p:nvPr/>
        </p:nvSpPr>
        <p:spPr>
          <a:xfrm>
            <a:off x="6606840" y="7116762"/>
            <a:ext cx="3450036" cy="372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kumimoji="1" lang="ko-KR" altLang="en-US" sz="1400" dirty="0">
                <a:latin typeface="+mj-ea"/>
                <a:ea typeface="+mj-ea"/>
              </a:rPr>
              <a:t>Квартиры-небоскребы в Узбекистане</a:t>
            </a:r>
            <a:endParaRPr kumimoji="1" lang="x-none" altLang="en-US" sz="1400" dirty="0">
              <a:latin typeface="+mj-ea"/>
              <a:ea typeface="+mj-ea"/>
            </a:endParaRPr>
          </a:p>
        </p:txBody>
      </p:sp>
      <p:pic>
        <p:nvPicPr>
          <p:cNvPr id="8" name="그림 10">
            <a:extLst>
              <a:ext uri="{FF2B5EF4-FFF2-40B4-BE49-F238E27FC236}">
                <a16:creationId xmlns:a16="http://schemas.microsoft.com/office/drawing/2014/main" id="{8CD65EF7-0F77-4F05-8048-27F1F45339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4" y="4097062"/>
            <a:ext cx="5265666" cy="3103948"/>
          </a:xfrm>
          <a:prstGeom prst="rect">
            <a:avLst/>
          </a:prstGeom>
        </p:spPr>
      </p:pic>
      <p:pic>
        <p:nvPicPr>
          <p:cNvPr id="9" name="그림 12">
            <a:extLst>
              <a:ext uri="{FF2B5EF4-FFF2-40B4-BE49-F238E27FC236}">
                <a16:creationId xmlns:a16="http://schemas.microsoft.com/office/drawing/2014/main" id="{72CFC8AA-9F14-4FF4-B3C6-54A16E8AF6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848" y="4102023"/>
            <a:ext cx="3379195" cy="3098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028BAA-939D-E1F1-4C9C-3B7B5632F0B0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23:06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272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864307"/>
            <a:ext cx="10401762" cy="6277905"/>
          </a:xfrm>
        </p:spPr>
        <p:txBody>
          <a:bodyPr/>
          <a:lstStyle/>
          <a:p>
            <a:pPr marL="265113" lvl="1" indent="-265113">
              <a:buFont typeface="Wingdings" pitchFamily="2" charset="2"/>
              <a:buChar char="§"/>
            </a:pPr>
            <a:r>
              <a:rPr lang="en-US" altLang="ko-KR" sz="1800" b="1" dirty="0" err="1"/>
              <a:t>План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района</a:t>
            </a:r>
            <a:r>
              <a:rPr lang="ru-RU" altLang="ko-KR" sz="1800" b="1" dirty="0"/>
              <a:t> и ограничения по высоте для каждого магистральная дорога</a:t>
            </a:r>
            <a:r>
              <a:rPr lang="ko-KR" altLang="en-US" sz="1800" b="1" dirty="0"/>
              <a:t> </a:t>
            </a:r>
            <a:r>
              <a:rPr lang="ru-RU" altLang="ko-KR" sz="1800" b="1" dirty="0"/>
              <a:t>(ограничение наклонных линий дороги)</a:t>
            </a:r>
            <a:endParaRPr lang="en-US" altLang="ko-KR" dirty="0"/>
          </a:p>
          <a:p>
            <a:pPr lvl="1" algn="l" rtl="0"/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 rtl="0"/>
            <a:r>
              <a:rPr lang="ko-KR" altLang="en-US" dirty="0"/>
              <a:t>Ключевые стандартные архитектурные </a:t>
            </a:r>
            <a:r>
              <a:rPr lang="ru-RU" altLang="ko-KR" dirty="0"/>
              <a:t>примеры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9F364-B841-BDDD-E9F3-697014457B11}"/>
              </a:ext>
            </a:extLst>
          </p:cNvPr>
          <p:cNvSpPr txBox="1"/>
          <p:nvPr/>
        </p:nvSpPr>
        <p:spPr>
          <a:xfrm>
            <a:off x="159060" y="1584387"/>
            <a:ext cx="989781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400" dirty="0">
                <a:latin typeface="+mn-lt"/>
                <a:ea typeface="+mj-ea"/>
              </a:rPr>
              <a:t>В Узбекистане ограничение высоты здания не указано, но определяется в соответствии с обдумыванием, учетом солнца и расстояния между зданиями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400" dirty="0">
                <a:latin typeface="+mn-lt"/>
                <a:ea typeface="+mj-ea"/>
              </a:rPr>
              <a:t>В зависимости от условий соседнего участка (расположение здания), расстояние и высота человеческого тела.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400" dirty="0">
                <a:latin typeface="+mn-lt"/>
                <a:ea typeface="+mj-ea"/>
              </a:rPr>
              <a:t>Для нового строительства требуется согласие соседей (много переменных)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400" dirty="0">
                <a:latin typeface="+mn-lt"/>
                <a:ea typeface="+mj-ea"/>
              </a:rPr>
              <a:t>Корея регулирует высоту по плану районной, ограничение высоты по </a:t>
            </a:r>
            <a:r>
              <a:rPr lang="ru-RU" altLang="ko-KR" sz="1400" dirty="0">
                <a:latin typeface="+mj-lt"/>
              </a:rPr>
              <a:t>магистральная дорога</a:t>
            </a:r>
            <a:r>
              <a:rPr lang="ko-KR" altLang="en-US" sz="1400" dirty="0">
                <a:latin typeface="+mj-lt"/>
              </a:rPr>
              <a:t> </a:t>
            </a:r>
            <a:r>
              <a:rPr lang="ru-RU" altLang="ko-KR" sz="1400" dirty="0">
                <a:latin typeface="+mn-lt"/>
                <a:ea typeface="+mj-ea"/>
              </a:rPr>
              <a:t>, солнечной зоне и </a:t>
            </a:r>
            <a:r>
              <a:rPr lang="ru-RU" altLang="ko-KR" sz="1400" dirty="0">
                <a:latin typeface="+mn-lt"/>
              </a:rPr>
              <a:t>ограничение наклонных линий дороги.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400" dirty="0">
                <a:latin typeface="+mn-lt"/>
                <a:ea typeface="+mj-ea"/>
              </a:rPr>
              <a:t>В Южной Корее определяется по системе, а в Узбекистане определяется путем обсуждения.</a:t>
            </a:r>
            <a:endParaRPr kumimoji="1" lang="x-none" altLang="en-US" sz="1400" dirty="0">
              <a:latin typeface="+mn-lt"/>
              <a:ea typeface="+mj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5D98BD-AE5B-4499-BDB9-C8C394417C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40" y="4091853"/>
            <a:ext cx="5922764" cy="3348721"/>
          </a:xfrm>
          <a:prstGeom prst="rect">
            <a:avLst/>
          </a:prstGeom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226F633F-C6F6-496E-9465-B2AB7C3377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9"/>
          <a:stretch/>
        </p:blipFill>
        <p:spPr>
          <a:xfrm>
            <a:off x="6398947" y="4068663"/>
            <a:ext cx="3988314" cy="3351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48B0E3-9B2D-530B-057D-A0F57329FC09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23:35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592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936315"/>
            <a:ext cx="10401762" cy="433710"/>
          </a:xfrm>
        </p:spPr>
        <p:txBody>
          <a:bodyPr/>
          <a:lstStyle/>
          <a:p>
            <a:pPr marL="265113" lvl="1" indent="-265113" algn="l" rtl="0">
              <a:buFont typeface="Wingdings" pitchFamily="2" charset="2"/>
              <a:buChar char="§"/>
            </a:pPr>
            <a:r>
              <a:rPr lang="en-US" altLang="ko-KR" sz="1800" b="1" dirty="0"/>
              <a:t>Закон о парковке</a:t>
            </a:r>
          </a:p>
          <a:p>
            <a:pPr lvl="1" algn="l" rtl="0"/>
            <a:endParaRPr lang="en-US" altLang="ko-KR" dirty="0"/>
          </a:p>
          <a:p>
            <a:pPr lvl="1" algn="l" rtl="0"/>
            <a:endParaRPr lang="en-US" altLang="ko-KR" dirty="0"/>
          </a:p>
          <a:p>
            <a:pPr lvl="1" algn="l" rtl="0"/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 rtl="0"/>
            <a:r>
              <a:rPr lang="ko-KR" altLang="en-US" dirty="0"/>
              <a:t>Ключевые стандартные архитектурные </a:t>
            </a:r>
            <a:r>
              <a:rPr lang="ru-RU" altLang="ko-KR" dirty="0"/>
              <a:t>примеры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9F364-B841-BDDD-E9F3-697014457B11}"/>
              </a:ext>
            </a:extLst>
          </p:cNvPr>
          <p:cNvSpPr txBox="1"/>
          <p:nvPr/>
        </p:nvSpPr>
        <p:spPr>
          <a:xfrm>
            <a:off x="525448" y="1228118"/>
            <a:ext cx="5685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200" dirty="0">
                <a:latin typeface="+mj-ea"/>
                <a:ea typeface="+mj-ea"/>
              </a:rPr>
              <a:t>В настоящее время в Узбекистане нет стандартов для расчета парковочных мест в соответствии с использованием отдельных зданий, и в некоторых случаях предполагается, что он используется в соответствии с российскими стандартами.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200" dirty="0">
                <a:latin typeface="+mj-ea"/>
                <a:ea typeface="+mj-ea"/>
              </a:rPr>
              <a:t>Поскольку стандарты установки парковочных мест оказывают непосредственное влияние на рост строительной отрасли, характеристики района должны быть тщательно рассмотрены и определены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200" dirty="0">
                <a:latin typeface="+mj-ea"/>
                <a:ea typeface="+mj-ea"/>
              </a:rPr>
              <a:t>В Корее, в рамках закона, каждый муниципалитет устанавливает стандарты для установки парковочных мест в качестве постановления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ko-KR" sz="1200" dirty="0">
                <a:latin typeface="+mj-ea"/>
                <a:ea typeface="+mj-ea"/>
              </a:rPr>
              <a:t>Установка парковки должна определяться законами и правилами, а не обсуждениями с участием людей</a:t>
            </a:r>
            <a:endParaRPr kumimoji="1" lang="en-US" altLang="ko-KR" sz="1200" dirty="0">
              <a:latin typeface="+mj-ea"/>
              <a:ea typeface="+mj-ea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395E390D-0DCA-F04E-D240-819196995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227803"/>
              </p:ext>
            </p:extLst>
          </p:nvPr>
        </p:nvGraphicFramePr>
        <p:xfrm>
          <a:off x="525447" y="4788743"/>
          <a:ext cx="5685350" cy="2356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070">
                  <a:extLst>
                    <a:ext uri="{9D8B030D-6E8A-4147-A177-3AD203B41FA5}">
                      <a16:colId xmlns:a16="http://schemas.microsoft.com/office/drawing/2014/main" val="1025015719"/>
                    </a:ext>
                  </a:extLst>
                </a:gridCol>
                <a:gridCol w="875871">
                  <a:extLst>
                    <a:ext uri="{9D8B030D-6E8A-4147-A177-3AD203B41FA5}">
                      <a16:colId xmlns:a16="http://schemas.microsoft.com/office/drawing/2014/main" val="63509221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923022191"/>
                    </a:ext>
                  </a:extLst>
                </a:gridCol>
                <a:gridCol w="1239195">
                  <a:extLst>
                    <a:ext uri="{9D8B030D-6E8A-4147-A177-3AD203B41FA5}">
                      <a16:colId xmlns:a16="http://schemas.microsoft.com/office/drawing/2014/main" val="1315191846"/>
                    </a:ext>
                  </a:extLst>
                </a:gridCol>
                <a:gridCol w="1137070">
                  <a:extLst>
                    <a:ext uri="{9D8B030D-6E8A-4147-A177-3AD203B41FA5}">
                      <a16:colId xmlns:a16="http://schemas.microsoft.com/office/drawing/2014/main" val="3694614147"/>
                    </a:ext>
                  </a:extLst>
                </a:gridCol>
              </a:tblGrid>
              <a:tr h="708559">
                <a:tc>
                  <a:txBody>
                    <a:bodyPr/>
                    <a:lstStyle/>
                    <a:p>
                      <a:pPr algn="ctr" rtl="0"/>
                      <a:r>
                        <a:rPr lang="ru-RU" altLang="en-US" sz="1200"/>
                        <a:t>Площадь </a:t>
                      </a:r>
                      <a:r>
                        <a:rPr lang="en-US" altLang="en-US" sz="1200"/>
                        <a:t>  </a:t>
                      </a:r>
                      <a:r>
                        <a:rPr lang="ru-RU" altLang="en-US" sz="1200"/>
                        <a:t>жилой зоны</a:t>
                      </a:r>
                    </a:p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en-US" sz="1200">
                          <a:solidFill>
                            <a:schemeClr val="bg1"/>
                          </a:solidFill>
                        </a:rPr>
                        <a:t>(м</a:t>
                      </a:r>
                      <a:r>
                        <a:rPr lang="en-US" altLang="ko-KR" sz="1200" baseline="300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ru-RU" altLang="en-US" sz="1200">
                          <a:solidFill>
                            <a:schemeClr val="bg1"/>
                          </a:solidFill>
                        </a:rPr>
                        <a:t>)</a:t>
                      </a:r>
                      <a:endParaRPr lang="x-none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1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ko-KR" sz="1800" b="1" dirty="0"/>
                        <a:t>Стандарты</a:t>
                      </a:r>
                      <a:r>
                        <a:rPr lang="en-US" altLang="ko-KR" sz="1800" b="1" dirty="0"/>
                        <a:t> о </a:t>
                      </a:r>
                      <a:r>
                        <a:rPr lang="en-US" altLang="ko-KR" sz="1800" b="1" dirty="0" err="1"/>
                        <a:t>парковке</a:t>
                      </a:r>
                      <a:br>
                        <a:rPr lang="ru-RU" altLang="en-US" sz="1400" dirty="0"/>
                      </a:br>
                      <a:r>
                        <a:rPr lang="ru-RU" altLang="en-US" sz="1400" dirty="0"/>
                        <a:t>(шт./м</a:t>
                      </a:r>
                      <a:r>
                        <a:rPr lang="en-US" altLang="ko-KR" sz="1400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ru-RU" altLang="en-US" sz="1400" dirty="0"/>
                        <a:t>)</a:t>
                      </a:r>
                      <a:endParaRPr lang="x-none" altLang="en-US" sz="1400" baseline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899654"/>
                  </a:ext>
                </a:extLst>
              </a:tr>
              <a:tr h="708559">
                <a:tc>
                  <a:txBody>
                    <a:bodyPr/>
                    <a:lstStyle/>
                    <a:p>
                      <a:pPr algn="ctr" rtl="0"/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1400" dirty="0"/>
                        <a:t>Сеул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altLang="ko-KR" sz="1400" dirty="0"/>
                        <a:t>М</a:t>
                      </a:r>
                      <a:r>
                        <a:rPr lang="ko-KR" altLang="en-US" sz="1400" dirty="0"/>
                        <a:t>егаполис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en-US" sz="1400" dirty="0"/>
                        <a:t>Города и </a:t>
                      </a:r>
                      <a:br>
                        <a:rPr lang="ru-RU" altLang="en-US" sz="1400" dirty="0"/>
                      </a:br>
                      <a:r>
                        <a:rPr lang="en-US" altLang="en-US" sz="1400" dirty="0" err="1"/>
                        <a:t>столичные</a:t>
                      </a:r>
                      <a:r>
                        <a:rPr lang="en-US" altLang="en-US" sz="1400" dirty="0"/>
                        <a:t> </a:t>
                      </a:r>
                      <a:r>
                        <a:rPr lang="en-US" altLang="en-US" sz="1400" dirty="0" err="1"/>
                        <a:t>округ</a:t>
                      </a:r>
                      <a:r>
                        <a:rPr lang="ru-RU" altLang="en-US" sz="1400" dirty="0"/>
                        <a:t>и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1400" dirty="0"/>
                        <a:t>Другие </a:t>
                      </a:r>
                      <a:br>
                        <a:rPr lang="ru-RU" altLang="en-US" sz="1400" dirty="0"/>
                      </a:br>
                      <a:r>
                        <a:rPr lang="ru-RU" altLang="en-US" sz="1400" dirty="0"/>
                        <a:t>регионы</a:t>
                      </a:r>
                      <a:endParaRPr lang="x-none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332970"/>
                  </a:ext>
                </a:extLst>
              </a:tr>
              <a:tr h="398565"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1400" dirty="0"/>
                        <a:t>Менее</a:t>
                      </a:r>
                      <a:br>
                        <a:rPr lang="en-US" altLang="x-none" sz="1400" dirty="0"/>
                      </a:br>
                      <a:r>
                        <a:rPr lang="en-US" altLang="x-none" sz="1400" dirty="0"/>
                        <a:t>8</a:t>
                      </a:r>
                      <a:r>
                        <a:rPr lang="en-US" altLang="ko-KR" sz="1400" dirty="0"/>
                        <a:t>5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400" dirty="0"/>
                        <a:t>1</a:t>
                      </a:r>
                      <a:r>
                        <a:rPr lang="en-US" altLang="ko-KR" sz="1400" dirty="0"/>
                        <a:t>/75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400" dirty="0"/>
                        <a:t>1</a:t>
                      </a:r>
                      <a:r>
                        <a:rPr lang="en-US" altLang="ko-KR" sz="1400" dirty="0"/>
                        <a:t>/85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400" dirty="0"/>
                        <a:t>1</a:t>
                      </a:r>
                      <a:r>
                        <a:rPr lang="en-US" altLang="ko-KR" sz="1400" dirty="0"/>
                        <a:t>/95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400" dirty="0"/>
                        <a:t>1</a:t>
                      </a:r>
                      <a:r>
                        <a:rPr lang="en-US" altLang="ko-KR" sz="1400" dirty="0"/>
                        <a:t>/110</a:t>
                      </a:r>
                      <a:endParaRPr lang="x-none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6037163"/>
                  </a:ext>
                </a:extLst>
              </a:tr>
              <a:tr h="398565"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400" dirty="0" err="1"/>
                        <a:t>Больше</a:t>
                      </a:r>
                      <a:r>
                        <a:rPr lang="en-US" altLang="x-none" sz="1400" dirty="0"/>
                        <a:t> 8</a:t>
                      </a:r>
                      <a:r>
                        <a:rPr lang="en-US" altLang="ko-KR" sz="1400" dirty="0"/>
                        <a:t>5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400" dirty="0"/>
                        <a:t>1</a:t>
                      </a:r>
                      <a:r>
                        <a:rPr lang="en-US" altLang="ko-KR" sz="1400" dirty="0"/>
                        <a:t>/65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400" dirty="0"/>
                        <a:t>1</a:t>
                      </a:r>
                      <a:r>
                        <a:rPr lang="en-US" altLang="ko-KR" sz="1400" dirty="0"/>
                        <a:t>/70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400" dirty="0"/>
                        <a:t>1</a:t>
                      </a:r>
                      <a:r>
                        <a:rPr lang="en-US" altLang="ko-KR" sz="1400" dirty="0"/>
                        <a:t>/75</a:t>
                      </a:r>
                      <a:endParaRPr lang="x-none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400" dirty="0"/>
                        <a:t>1</a:t>
                      </a:r>
                      <a:r>
                        <a:rPr lang="en-US" altLang="ko-KR" sz="1400" dirty="0"/>
                        <a:t>/85</a:t>
                      </a:r>
                      <a:endParaRPr lang="x-none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873855"/>
                  </a:ext>
                </a:extLst>
              </a:tr>
            </a:tbl>
          </a:graphicData>
        </a:graphic>
      </p:graphicFrame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A6415A2A-E593-FF43-52CB-575599F8D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933114"/>
              </p:ext>
            </p:extLst>
          </p:nvPr>
        </p:nvGraphicFramePr>
        <p:xfrm>
          <a:off x="6434945" y="900311"/>
          <a:ext cx="4122357" cy="6664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055">
                  <a:extLst>
                    <a:ext uri="{9D8B030D-6E8A-4147-A177-3AD203B41FA5}">
                      <a16:colId xmlns:a16="http://schemas.microsoft.com/office/drawing/2014/main" val="65643507"/>
                    </a:ext>
                  </a:extLst>
                </a:gridCol>
                <a:gridCol w="2510302">
                  <a:extLst>
                    <a:ext uri="{9D8B030D-6E8A-4147-A177-3AD203B41FA5}">
                      <a16:colId xmlns:a16="http://schemas.microsoft.com/office/drawing/2014/main" val="2353951768"/>
                    </a:ext>
                  </a:extLst>
                </a:gridCol>
              </a:tblGrid>
              <a:tr h="385182">
                <a:tc>
                  <a:txBody>
                    <a:bodyPr/>
                    <a:lstStyle/>
                    <a:p>
                      <a:pPr algn="ctr"/>
                      <a:r>
                        <a:rPr lang="x-none" altLang="en-US" sz="1050" dirty="0"/>
                        <a:t>Объекты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1050" dirty="0"/>
                        <a:t>Постановление города Сеула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096267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algn="ctr"/>
                      <a:r>
                        <a:rPr lang="ru-RU" altLang="en-US" sz="1050" dirty="0"/>
                        <a:t>Частный</a:t>
                      </a:r>
                      <a:r>
                        <a:rPr lang="ru-RU" altLang="en-US" sz="1050" baseline="0" dirty="0"/>
                        <a:t> дом</a:t>
                      </a:r>
                      <a:endParaRPr lang="x-none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050" dirty="0"/>
                        <a:t>1</a:t>
                      </a:r>
                      <a:r>
                        <a:rPr lang="ru-RU" altLang="x-none" sz="1050" dirty="0"/>
                        <a:t> </a:t>
                      </a:r>
                      <a:r>
                        <a:rPr lang="ru-RU" altLang="ko-KR" sz="1050" dirty="0"/>
                        <a:t>шт.</a:t>
                      </a:r>
                      <a:r>
                        <a:rPr lang="en-US" altLang="x-none" sz="1050" dirty="0"/>
                        <a:t>/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x-none" sz="1050" dirty="0"/>
                        <a:t>50~150</a:t>
                      </a:r>
                      <a:r>
                        <a:rPr lang="en-US" altLang="ko-KR" sz="1050" dirty="0"/>
                        <a:t>м</a:t>
                      </a:r>
                      <a:r>
                        <a:rPr lang="en-US" altLang="ko-KR" sz="1050" baseline="30000" dirty="0"/>
                        <a:t>2</a:t>
                      </a:r>
                      <a:endParaRPr lang="x-none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835610"/>
                  </a:ext>
                </a:extLst>
              </a:tr>
              <a:tr h="1461124">
                <a:tc>
                  <a:txBody>
                    <a:bodyPr/>
                    <a:lstStyle/>
                    <a:p>
                      <a:pPr algn="ctr" rtl="0"/>
                      <a:r>
                        <a:rPr lang="ru-RU" altLang="en-US" sz="1050" dirty="0" err="1"/>
                        <a:t>Многоквартиный</a:t>
                      </a:r>
                      <a:r>
                        <a:rPr lang="ru-RU" altLang="en-US" sz="1050" dirty="0"/>
                        <a:t> дом</a:t>
                      </a:r>
                      <a:endParaRPr lang="en-US" altLang="x-none" sz="1050" dirty="0"/>
                    </a:p>
                    <a:p>
                      <a:pPr algn="ctr" rtl="0"/>
                      <a:r>
                        <a:rPr lang="x-none" altLang="en-US" sz="1050" dirty="0"/>
                        <a:t>Офис</a:t>
                      </a:r>
                      <a:r>
                        <a:rPr lang="ru-RU" altLang="en-US" sz="1050" dirty="0"/>
                        <a:t>ы</a:t>
                      </a:r>
                      <a:endParaRPr lang="x-none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0,5</a:t>
                      </a:r>
                      <a:r>
                        <a:rPr lang="ru-RU" altLang="ko-KR" sz="1050" dirty="0">
                          <a:solidFill>
                            <a:schemeClr val="tx1"/>
                          </a:solidFill>
                        </a:rPr>
                        <a:t> шт.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altLang="ko-KR" sz="1050" dirty="0">
                          <a:solidFill>
                            <a:schemeClr val="tx1"/>
                          </a:solidFill>
                        </a:rPr>
                        <a:t>площадь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м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0,8</a:t>
                      </a:r>
                      <a:r>
                        <a:rPr lang="ru-RU" altLang="ko-KR" sz="1050" dirty="0">
                          <a:solidFill>
                            <a:schemeClr val="tx1"/>
                          </a:solidFill>
                        </a:rPr>
                        <a:t> шт.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altLang="ko-KR" sz="1050" dirty="0">
                          <a:solidFill>
                            <a:schemeClr val="tx1"/>
                          </a:solidFill>
                        </a:rPr>
                        <a:t>площадь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&lt;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м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x-none" altLang="en-US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1,0</a:t>
                      </a:r>
                      <a:r>
                        <a:rPr lang="ru-RU" altLang="ko-KR" sz="1050" dirty="0">
                          <a:solidFill>
                            <a:schemeClr val="tx1"/>
                          </a:solidFill>
                        </a:rPr>
                        <a:t> шт.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ru-RU" altLang="ko-KR" sz="1050" dirty="0">
                          <a:solidFill>
                            <a:schemeClr val="tx1"/>
                          </a:solidFill>
                        </a:rPr>
                        <a:t>площадь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60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м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x-none" altLang="en-US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rtl="0"/>
                      <a:endParaRPr lang="x-none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112211"/>
                  </a:ext>
                </a:extLst>
              </a:tr>
              <a:tr h="1657813"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1050" dirty="0"/>
                        <a:t>Торговые центры</a:t>
                      </a:r>
                      <a:r>
                        <a:rPr lang="ru-RU" altLang="en-US" sz="1050" dirty="0"/>
                        <a:t>,</a:t>
                      </a:r>
                      <a:endParaRPr lang="en-US" altLang="x-none" sz="1050" dirty="0"/>
                    </a:p>
                    <a:p>
                      <a:pPr algn="ctr" rtl="0"/>
                      <a:r>
                        <a:rPr lang="x-none" altLang="en-US" sz="1050" dirty="0"/>
                        <a:t>Медицинск</a:t>
                      </a:r>
                      <a:r>
                        <a:rPr lang="ru-RU" altLang="en-US" sz="1050" dirty="0" err="1"/>
                        <a:t>ие</a:t>
                      </a:r>
                      <a:r>
                        <a:rPr lang="x-none" altLang="en-US" sz="1050" dirty="0"/>
                        <a:t> </a:t>
                      </a:r>
                      <a:br>
                        <a:rPr lang="ru-RU" altLang="en-US" sz="1050" dirty="0"/>
                      </a:br>
                      <a:r>
                        <a:rPr lang="ru-RU" altLang="en-US" sz="1050" dirty="0"/>
                        <a:t>учреждения,</a:t>
                      </a:r>
                    </a:p>
                    <a:p>
                      <a:pPr algn="ctr" rtl="0"/>
                      <a:r>
                        <a:rPr lang="x-none" altLang="en-US" sz="1050" dirty="0"/>
                        <a:t>Спортивные </a:t>
                      </a:r>
                      <a:br>
                        <a:rPr lang="ru-RU" altLang="en-US" sz="1050" dirty="0"/>
                      </a:br>
                      <a:r>
                        <a:rPr lang="x-none" altLang="en-US" sz="1050" dirty="0"/>
                        <a:t>сооружения</a:t>
                      </a:r>
                      <a:r>
                        <a:rPr lang="ru-RU" altLang="en-US" sz="1050" dirty="0"/>
                        <a:t>,</a:t>
                      </a:r>
                      <a:endParaRPr lang="en-US" altLang="x-none" sz="1050" dirty="0"/>
                    </a:p>
                    <a:p>
                      <a:pPr algn="ctr" rtl="0"/>
                      <a:r>
                        <a:rPr lang="ru-RU" altLang="en-US" sz="1050" dirty="0"/>
                        <a:t>Трансляция</a:t>
                      </a:r>
                      <a:r>
                        <a:rPr lang="ru-RU" altLang="en-US" sz="1050" baseline="0" dirty="0"/>
                        <a:t> и коммуникация</a:t>
                      </a:r>
                      <a:endParaRPr lang="x-none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1050" dirty="0"/>
                        <a:t>1</a:t>
                      </a:r>
                      <a:r>
                        <a:rPr lang="ru-RU" altLang="ko-KR" sz="1050" dirty="0"/>
                        <a:t> шт.</a:t>
                      </a:r>
                      <a:r>
                        <a:rPr lang="en-US" altLang="ko-KR" sz="1050" dirty="0"/>
                        <a:t>/100м</a:t>
                      </a:r>
                      <a:r>
                        <a:rPr lang="en-US" altLang="ko-KR" sz="1050" baseline="30000" dirty="0"/>
                        <a:t>2</a:t>
                      </a:r>
                      <a:endParaRPr lang="x-none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15777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en-US" sz="1050" dirty="0"/>
                        <a:t>Служебные сооружения </a:t>
                      </a:r>
                      <a:endParaRPr lang="x-none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1050" dirty="0"/>
                        <a:t>1</a:t>
                      </a:r>
                      <a:r>
                        <a:rPr lang="ru-RU" altLang="ko-KR" sz="1050" dirty="0"/>
                        <a:t> шт.</a:t>
                      </a:r>
                      <a:r>
                        <a:rPr lang="en-US" altLang="ko-KR" sz="1050" dirty="0"/>
                        <a:t>/100м</a:t>
                      </a:r>
                      <a:r>
                        <a:rPr lang="en-US" altLang="ko-KR" sz="1050" baseline="30000" dirty="0"/>
                        <a:t>2</a:t>
                      </a:r>
                      <a:endParaRPr lang="x-none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809053"/>
                  </a:ext>
                </a:extLst>
              </a:tr>
              <a:tr h="568261"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altLang="en-US" sz="1050" dirty="0"/>
                        <a:t>Рядом с жилыми </a:t>
                      </a:r>
                      <a:r>
                        <a:rPr lang="ru-RU" altLang="en-US" sz="1050" dirty="0"/>
                        <a:t>домами</a:t>
                      </a:r>
                      <a:r>
                        <a:rPr lang="ru-RU" altLang="en-US" sz="1050" baseline="0" dirty="0"/>
                        <a:t> </a:t>
                      </a:r>
                      <a:r>
                        <a:rPr lang="en-US" altLang="x-none" sz="1050" dirty="0"/>
                        <a:t>(</a:t>
                      </a:r>
                      <a:r>
                        <a:rPr lang="ru-RU" altLang="x-none" sz="1050" dirty="0"/>
                        <a:t>коммерческие</a:t>
                      </a:r>
                      <a:r>
                        <a:rPr lang="ru-RU" altLang="x-none" sz="1050" baseline="0" dirty="0"/>
                        <a:t> зоны</a:t>
                      </a:r>
                      <a:r>
                        <a:rPr lang="en-US" altLang="ko-KR" sz="1050" dirty="0"/>
                        <a:t>)</a:t>
                      </a:r>
                      <a:endParaRPr lang="x-none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1050" dirty="0"/>
                        <a:t>1</a:t>
                      </a:r>
                      <a:r>
                        <a:rPr lang="ru-RU" altLang="ko-KR" sz="1050" dirty="0"/>
                        <a:t> шт.</a:t>
                      </a:r>
                      <a:r>
                        <a:rPr lang="en-US" altLang="ko-KR" sz="1050" dirty="0"/>
                        <a:t>/134 м</a:t>
                      </a:r>
                      <a:r>
                        <a:rPr lang="en-US" altLang="ko-KR" sz="1050" baseline="30000" dirty="0"/>
                        <a:t>2</a:t>
                      </a:r>
                      <a:endParaRPr lang="x-none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878675"/>
                  </a:ext>
                </a:extLst>
              </a:tr>
              <a:tr h="477675"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en-US" sz="1050" dirty="0"/>
                        <a:t>Временные жилые помещения</a:t>
                      </a:r>
                      <a:endParaRPr lang="x-none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1050" dirty="0"/>
                        <a:t>1</a:t>
                      </a:r>
                      <a:r>
                        <a:rPr lang="ru-RU" altLang="ko-KR" sz="1050" dirty="0"/>
                        <a:t> шт.</a:t>
                      </a:r>
                      <a:r>
                        <a:rPr lang="en-US" altLang="ko-KR" sz="1050" dirty="0"/>
                        <a:t>/134 м</a:t>
                      </a:r>
                      <a:r>
                        <a:rPr lang="en-US" altLang="ko-KR" sz="1050" baseline="30000" dirty="0"/>
                        <a:t>2</a:t>
                      </a:r>
                      <a:endParaRPr lang="x-none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944705"/>
                  </a:ext>
                </a:extLst>
              </a:tr>
              <a:tr h="385182"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altLang="en-US" sz="1050" dirty="0"/>
                        <a:t>Актовый зал</a:t>
                      </a:r>
                      <a:endParaRPr lang="x-none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1050" dirty="0"/>
                        <a:t>1</a:t>
                      </a:r>
                      <a:r>
                        <a:rPr lang="ru-RU" altLang="ko-KR" sz="1050" dirty="0"/>
                        <a:t> шт.</a:t>
                      </a:r>
                      <a:r>
                        <a:rPr lang="en-US" altLang="ko-KR" sz="1050" dirty="0"/>
                        <a:t>/</a:t>
                      </a:r>
                      <a:r>
                        <a:rPr lang="ru-RU" altLang="ko-KR" sz="1050" dirty="0"/>
                        <a:t>на </a:t>
                      </a:r>
                      <a:r>
                        <a:rPr lang="en-US" altLang="ko-KR" sz="1050" dirty="0"/>
                        <a:t>100</a:t>
                      </a:r>
                      <a:r>
                        <a:rPr lang="ru-RU" altLang="ko-KR" sz="1050" baseline="0" dirty="0"/>
                        <a:t> человек</a:t>
                      </a:r>
                      <a:endParaRPr lang="x-none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123749"/>
                  </a:ext>
                </a:extLst>
              </a:tr>
              <a:tr h="385182"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x-none" altLang="en-US" sz="1050" dirty="0"/>
                        <a:t>Склад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1050" dirty="0"/>
                        <a:t>1</a:t>
                      </a:r>
                      <a:r>
                        <a:rPr lang="ru-RU" altLang="ko-KR" sz="1050" dirty="0"/>
                        <a:t> шт.</a:t>
                      </a:r>
                      <a:r>
                        <a:rPr lang="en-US" altLang="ko-KR" sz="1050" dirty="0"/>
                        <a:t>/267м</a:t>
                      </a:r>
                      <a:r>
                        <a:rPr lang="en-US" altLang="ko-KR" sz="1050" baseline="30000" dirty="0"/>
                        <a:t>2</a:t>
                      </a:r>
                      <a:endParaRPr lang="x-none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449044"/>
                  </a:ext>
                </a:extLst>
              </a:tr>
              <a:tr h="385182"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1050" dirty="0"/>
                        <a:t>Общежитие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1050" dirty="0"/>
                        <a:t>1</a:t>
                      </a:r>
                      <a:r>
                        <a:rPr lang="ru-RU" altLang="ko-KR" sz="1050" dirty="0"/>
                        <a:t> шт.</a:t>
                      </a:r>
                      <a:r>
                        <a:rPr lang="en-US" altLang="ko-KR" sz="1050" dirty="0"/>
                        <a:t>/400м</a:t>
                      </a:r>
                      <a:r>
                        <a:rPr lang="en-US" altLang="ko-KR" sz="1050" baseline="30000" dirty="0"/>
                        <a:t>2</a:t>
                      </a:r>
                      <a:endParaRPr lang="x-none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248037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186A61-A106-7364-3ED1-6FB4B0DE461E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31:55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27621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FA465-3788-1BC4-F6ED-493939AF501C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38:00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3042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900311"/>
            <a:ext cx="10401762" cy="6456263"/>
          </a:xfrm>
        </p:spPr>
        <p:txBody>
          <a:bodyPr/>
          <a:lstStyle/>
          <a:p>
            <a:pPr marL="265113" lvl="1" indent="-265113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/>
              <a:t>Ким Тэ-у</a:t>
            </a:r>
            <a:endParaRPr lang="en-US" altLang="ko-KR" b="1" dirty="0"/>
          </a:p>
          <a:p>
            <a:pPr lvl="1" algn="l" rtl="0">
              <a:lnSpc>
                <a:spcPct val="150000"/>
              </a:lnSpc>
            </a:pPr>
            <a:r>
              <a:rPr lang="ru-RU" altLang="ko-KR" sz="1400" dirty="0"/>
              <a:t>Опыт работы в</a:t>
            </a:r>
            <a:r>
              <a:rPr lang="en-US" altLang="ko-KR" sz="1400" dirty="0"/>
              <a:t> </a:t>
            </a:r>
            <a:r>
              <a:rPr lang="en-US" altLang="ko-KR" sz="1400" dirty="0" err="1"/>
              <a:t>проектировани</a:t>
            </a:r>
            <a:r>
              <a:rPr lang="ru-RU" altLang="ko-KR" sz="1400" dirty="0"/>
              <a:t>и</a:t>
            </a:r>
            <a:r>
              <a:rPr lang="en-US" altLang="ko-KR" sz="1400" dirty="0"/>
              <a:t> с 1996 года</a:t>
            </a:r>
          </a:p>
          <a:p>
            <a:pPr lvl="1">
              <a:lnSpc>
                <a:spcPct val="150000"/>
              </a:lnSpc>
            </a:pPr>
            <a:r>
              <a:rPr lang="ru-RU" altLang="ko-KR" sz="1400" dirty="0"/>
              <a:t>Опыт работы</a:t>
            </a:r>
            <a:r>
              <a:rPr lang="en-US" altLang="ko-KR" sz="1400" dirty="0"/>
              <a:t> в</a:t>
            </a:r>
            <a:r>
              <a:rPr lang="ko-KR" altLang="en-US" sz="1400" dirty="0"/>
              <a:t> </a:t>
            </a:r>
            <a:r>
              <a:rPr lang="ru-RU" altLang="ko-KR" sz="1400" dirty="0"/>
              <a:t>бюро архитектурного проектирования </a:t>
            </a:r>
            <a:r>
              <a:rPr lang="en-US" altLang="ko-KR" sz="1400" dirty="0"/>
              <a:t>“</a:t>
            </a:r>
            <a:r>
              <a:rPr lang="ko-KR" altLang="en-US" sz="1400" dirty="0"/>
              <a:t>Jeong</a:t>
            </a:r>
            <a:r>
              <a:rPr lang="en-US" altLang="ko-KR" sz="1400" dirty="0"/>
              <a:t>l</a:t>
            </a:r>
            <a:r>
              <a:rPr lang="ko-KR" altLang="en-US" sz="1400" dirty="0"/>
              <a:t>im</a:t>
            </a:r>
            <a:r>
              <a:rPr lang="en-US" altLang="ko-KR" sz="1400" dirty="0"/>
              <a:t>”</a:t>
            </a:r>
            <a:r>
              <a:rPr lang="ko-KR" altLang="en-US" sz="1400" dirty="0"/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до 2008 г.</a:t>
            </a:r>
          </a:p>
          <a:p>
            <a:pPr lvl="1" algn="l" rtl="0">
              <a:lnSpc>
                <a:spcPct val="150000"/>
              </a:lnSpc>
            </a:pPr>
            <a:r>
              <a:rPr lang="ru-RU" altLang="ko-KR" sz="1400" dirty="0"/>
              <a:t>С августа 2008-года вступил (проект жилищного строительства в </a:t>
            </a:r>
            <a:r>
              <a:rPr lang="ru-RU" altLang="ko-KR" sz="1400" dirty="0" err="1"/>
              <a:t>Караташ</a:t>
            </a:r>
            <a:r>
              <a:rPr lang="ru-RU" altLang="ko-KR" sz="1400" dirty="0"/>
              <a:t>)</a:t>
            </a:r>
            <a:r>
              <a:rPr lang="en-US" altLang="ko-KR" sz="1400" dirty="0"/>
              <a:t>,</a:t>
            </a:r>
            <a:r>
              <a:rPr lang="ko-KR" altLang="en-US" sz="1400" dirty="0"/>
              <a:t>Узбекистан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ru-RU" altLang="ko-KR" sz="1400" dirty="0"/>
              <a:t>Основные проекты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реализованные</a:t>
            </a:r>
            <a:r>
              <a:rPr lang="en-US" altLang="ko-KR" sz="1400" dirty="0"/>
              <a:t> </a:t>
            </a:r>
            <a:r>
              <a:rPr lang="ru-RU" altLang="ko-KR" sz="1400" dirty="0"/>
              <a:t>до</a:t>
            </a:r>
            <a:r>
              <a:rPr lang="en-US" altLang="ko-KR" sz="1400" dirty="0"/>
              <a:t> 2019 </a:t>
            </a:r>
            <a:r>
              <a:rPr lang="en-US" altLang="ko-KR" sz="1400" dirty="0" err="1"/>
              <a:t>год</a:t>
            </a:r>
            <a:r>
              <a:rPr lang="ru-RU" altLang="ko-KR" sz="1400" dirty="0"/>
              <a:t>а</a:t>
            </a:r>
            <a:endParaRPr lang="en-US" altLang="ko-KR" sz="1400" dirty="0"/>
          </a:p>
          <a:p>
            <a:pPr lvl="2" algn="l" rtl="0">
              <a:lnSpc>
                <a:spcPct val="150000"/>
              </a:lnSpc>
            </a:pPr>
            <a:r>
              <a:rPr lang="ko-KR" altLang="en-US" sz="1200" dirty="0"/>
              <a:t>Дом корейской культуры и искусства</a:t>
            </a:r>
            <a:r>
              <a:rPr lang="ru-RU" altLang="ko-KR" sz="1200" dirty="0"/>
              <a:t> в г. </a:t>
            </a:r>
            <a:r>
              <a:rPr lang="ko-KR" altLang="en-US" sz="1200" dirty="0"/>
              <a:t>Ташкент</a:t>
            </a:r>
            <a:r>
              <a:rPr lang="ru-RU" altLang="ko-KR" sz="1200" dirty="0"/>
              <a:t>е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 err="1"/>
              <a:t>Комплекс</a:t>
            </a:r>
            <a:r>
              <a:rPr lang="en-US" altLang="ko-KR" sz="1200" dirty="0"/>
              <a:t> </a:t>
            </a:r>
            <a:r>
              <a:rPr lang="ko-KR" altLang="en-US" sz="1200" dirty="0"/>
              <a:t>Korean Air </a:t>
            </a:r>
            <a:r>
              <a:rPr lang="ru-RU" altLang="ko-KR" sz="1200" dirty="0"/>
              <a:t>в г. </a:t>
            </a:r>
            <a:r>
              <a:rPr lang="ko-KR" altLang="en-US" sz="1200" dirty="0"/>
              <a:t>Навои</a:t>
            </a:r>
            <a:r>
              <a:rPr lang="en-US" altLang="ko-KR" sz="1200" dirty="0"/>
              <a:t>,</a:t>
            </a:r>
            <a:r>
              <a:rPr lang="ru-RU" altLang="ko-KR" sz="1200" dirty="0"/>
              <a:t> </a:t>
            </a:r>
            <a:r>
              <a:rPr lang="ko-KR" altLang="en-US" sz="1200" dirty="0"/>
              <a:t>Фабрика</a:t>
            </a:r>
            <a:r>
              <a:rPr lang="ru-RU" altLang="ko-KR" sz="1200" dirty="0"/>
              <a:t> Кремния </a:t>
            </a:r>
            <a:r>
              <a:rPr lang="ko-KR" altLang="en-US" sz="1200" dirty="0"/>
              <a:t>Металл</a:t>
            </a:r>
            <a:r>
              <a:rPr lang="ru-RU" altLang="ko-KR" sz="1200" dirty="0"/>
              <a:t>а в г. </a:t>
            </a:r>
            <a:r>
              <a:rPr lang="ko-KR" altLang="en-US" sz="1200" dirty="0"/>
              <a:t>Навои</a:t>
            </a:r>
            <a:r>
              <a:rPr lang="en-US" altLang="ko-KR" sz="1200" dirty="0"/>
              <a:t>,</a:t>
            </a:r>
            <a:r>
              <a:rPr lang="ko-KR" altLang="en-US" sz="1200" dirty="0"/>
              <a:t> Тхэквондо</a:t>
            </a:r>
            <a:r>
              <a:rPr lang="ru-RU" altLang="ko-KR" sz="1200" dirty="0"/>
              <a:t> </a:t>
            </a:r>
            <a:r>
              <a:rPr lang="en-US" altLang="ko-KR" sz="1200" dirty="0" err="1"/>
              <a:t>Комплекс</a:t>
            </a:r>
            <a:r>
              <a:rPr lang="ru-RU" altLang="ko-KR" sz="1200" dirty="0"/>
              <a:t> в г. </a:t>
            </a:r>
            <a:r>
              <a:rPr lang="ko-KR" altLang="en-US" sz="1200" dirty="0"/>
              <a:t>Ташкент</a:t>
            </a:r>
            <a:r>
              <a:rPr lang="ru-RU" altLang="ko-KR" sz="1200" dirty="0"/>
              <a:t>е</a:t>
            </a:r>
            <a:r>
              <a:rPr lang="en-US" altLang="ko-KR" sz="1200" dirty="0"/>
              <a:t>, GM Power Train </a:t>
            </a:r>
            <a:r>
              <a:rPr lang="ru-RU" altLang="ko-KR" sz="1200" dirty="0"/>
              <a:t>в г. </a:t>
            </a:r>
            <a:r>
              <a:rPr lang="en-US" altLang="ko-KR" sz="1200" dirty="0" err="1"/>
              <a:t>Ташкент</a:t>
            </a:r>
            <a:r>
              <a:rPr lang="ru-RU" altLang="ko-KR" sz="1200" dirty="0"/>
              <a:t>е</a:t>
            </a:r>
            <a:r>
              <a:rPr lang="en-US" altLang="ko-KR" sz="1200" dirty="0"/>
              <a:t>,</a:t>
            </a:r>
            <a:r>
              <a:rPr lang="ru-RU" altLang="ko-KR" sz="1200" dirty="0"/>
              <a:t> </a:t>
            </a:r>
            <a:r>
              <a:rPr lang="ko-KR" altLang="en-US" sz="1200" dirty="0"/>
              <a:t>Отел</a:t>
            </a:r>
            <a:r>
              <a:rPr lang="ru-RU" altLang="ko-KR" sz="1200" dirty="0"/>
              <a:t>ь </a:t>
            </a:r>
            <a:r>
              <a:rPr lang="ko-KR" altLang="en-US" sz="1200" dirty="0"/>
              <a:t>Lotte City Palace </a:t>
            </a:r>
            <a:r>
              <a:rPr lang="ru-RU" altLang="ko-KR" sz="1200" dirty="0"/>
              <a:t>в г. Ташкенте</a:t>
            </a:r>
            <a:r>
              <a:rPr lang="en-US" altLang="ko-KR" sz="1200" dirty="0"/>
              <a:t>,</a:t>
            </a:r>
            <a:r>
              <a:rPr lang="ko-KR" altLang="en-US" sz="1200" dirty="0"/>
              <a:t> Детская поликлиника</a:t>
            </a:r>
            <a:r>
              <a:rPr lang="ru-RU" altLang="ko-KR" sz="1200" dirty="0"/>
              <a:t> - </a:t>
            </a:r>
            <a:r>
              <a:rPr lang="ko-KR" altLang="en-US" sz="1200" dirty="0"/>
              <a:t>С</a:t>
            </a:r>
            <a:r>
              <a:rPr lang="ru-RU" altLang="ko-KR" sz="1200" dirty="0"/>
              <a:t>о</a:t>
            </a:r>
            <a:r>
              <a:rPr lang="ko-KR" altLang="en-US" sz="1200" dirty="0"/>
              <a:t>глом А</a:t>
            </a:r>
            <a:r>
              <a:rPr lang="ru-RU" altLang="ko-KR" sz="1200" dirty="0"/>
              <a:t>в</a:t>
            </a:r>
            <a:r>
              <a:rPr lang="ko-KR" altLang="en-US" sz="1200" dirty="0"/>
              <a:t>ло</a:t>
            </a:r>
            <a:r>
              <a:rPr lang="ru-RU" altLang="ko-KR" sz="1200" dirty="0"/>
              <a:t>д</a:t>
            </a:r>
            <a:r>
              <a:rPr lang="ko-KR" altLang="en-US" sz="1200" dirty="0"/>
              <a:t> Учун</a:t>
            </a:r>
            <a:r>
              <a:rPr lang="en-US" altLang="ko-KR" sz="1200" dirty="0"/>
              <a:t>,</a:t>
            </a:r>
            <a:r>
              <a:rPr lang="ru-RU" altLang="ko-KR" sz="1200" dirty="0"/>
              <a:t> </a:t>
            </a:r>
            <a:r>
              <a:rPr lang="ko-KR" altLang="en-US" sz="1200" dirty="0"/>
              <a:t>Посольство и резиденция Южной Кореи в Узбекистане</a:t>
            </a:r>
            <a:r>
              <a:rPr lang="en-US" altLang="ko-KR" sz="1200" dirty="0"/>
              <a:t>,</a:t>
            </a:r>
            <a:r>
              <a:rPr lang="ko-KR" altLang="en-US" sz="1200" dirty="0"/>
              <a:t> Центр профессионального обучения</a:t>
            </a:r>
            <a:r>
              <a:rPr lang="ru-RU" altLang="ko-KR" sz="1200" dirty="0"/>
              <a:t> в г. </a:t>
            </a:r>
            <a:r>
              <a:rPr lang="ko-KR" altLang="en-US" sz="1200" dirty="0"/>
              <a:t>Самарканд</a:t>
            </a:r>
            <a:r>
              <a:rPr lang="en-US" altLang="ko-KR" sz="1200" dirty="0"/>
              <a:t>,</a:t>
            </a:r>
            <a:r>
              <a:rPr lang="ko-KR" altLang="en-US" sz="1200" dirty="0"/>
              <a:t> Центр профессионального обучения</a:t>
            </a:r>
            <a:r>
              <a:rPr lang="ru-RU" altLang="ko-KR" sz="1200" dirty="0"/>
              <a:t> в г. </a:t>
            </a:r>
            <a:r>
              <a:rPr lang="ko-KR" altLang="en-US" sz="1200" dirty="0"/>
              <a:t>Шахришабс</a:t>
            </a:r>
            <a:r>
              <a:rPr lang="en-US" altLang="ko-KR" sz="1200" dirty="0"/>
              <a:t>,</a:t>
            </a:r>
            <a:r>
              <a:rPr lang="ko-KR" altLang="en-US" sz="1200" dirty="0"/>
              <a:t> Центр профессионального обучения</a:t>
            </a:r>
            <a:r>
              <a:rPr lang="ru-RU" altLang="ko-KR" sz="1200" dirty="0"/>
              <a:t> в г. </a:t>
            </a:r>
            <a:r>
              <a:rPr lang="ko-KR" altLang="en-US" sz="1200" dirty="0"/>
              <a:t>Ферган</a:t>
            </a:r>
            <a:r>
              <a:rPr lang="ru-RU" altLang="ko-KR" sz="1200" dirty="0"/>
              <a:t>е</a:t>
            </a:r>
            <a:r>
              <a:rPr lang="en-US" altLang="ko-KR" sz="1200" dirty="0"/>
              <a:t>,</a:t>
            </a:r>
            <a:r>
              <a:rPr lang="ko-KR" altLang="en-US" sz="1200" dirty="0"/>
              <a:t> Финансовый центр Боми</a:t>
            </a:r>
            <a:r>
              <a:rPr lang="en-US" altLang="ko-KR" sz="1200" dirty="0"/>
              <a:t>,</a:t>
            </a:r>
            <a:r>
              <a:rPr lang="ru-RU" altLang="ko-KR" sz="1200" dirty="0"/>
              <a:t> </a:t>
            </a:r>
            <a:r>
              <a:rPr lang="ko-KR" altLang="en-US" sz="1200" dirty="0"/>
              <a:t>Детская поликлиника</a:t>
            </a:r>
            <a:endParaRPr lang="en-US" altLang="ko-KR" sz="1200" dirty="0"/>
          </a:p>
          <a:p>
            <a:pPr lvl="2" algn="l" rtl="0">
              <a:lnSpc>
                <a:spcPct val="150000"/>
              </a:lnSpc>
            </a:pPr>
            <a:r>
              <a:rPr lang="ko-KR" altLang="en-US" sz="1200" dirty="0"/>
              <a:t>Газохимический завод</a:t>
            </a:r>
            <a:r>
              <a:rPr lang="ru-RU" altLang="ko-KR" sz="1200" dirty="0"/>
              <a:t> </a:t>
            </a:r>
            <a:r>
              <a:rPr lang="ko-KR" altLang="en-US" sz="1200" dirty="0"/>
              <a:t>Сургил</a:t>
            </a:r>
            <a:r>
              <a:rPr lang="en-US" altLang="ko-KR" sz="1200" dirty="0"/>
              <a:t>,</a:t>
            </a:r>
            <a:r>
              <a:rPr lang="ko-KR" altLang="en-US" sz="1200" dirty="0"/>
              <a:t> Завод по переработке газа</a:t>
            </a:r>
            <a:r>
              <a:rPr lang="en-US" altLang="ko-KR" sz="1200" dirty="0"/>
              <a:t>,</a:t>
            </a:r>
            <a:r>
              <a:rPr lang="ko-KR" altLang="en-US" sz="1200" dirty="0"/>
              <a:t> Тепловая электростанция</a:t>
            </a:r>
            <a:r>
              <a:rPr lang="ru-RU" altLang="ko-KR" sz="1200" dirty="0"/>
              <a:t> </a:t>
            </a:r>
            <a:r>
              <a:rPr lang="ko-KR" altLang="en-US" sz="1200" dirty="0"/>
              <a:t>Талимарджан</a:t>
            </a:r>
            <a:r>
              <a:rPr lang="en-US" altLang="ko-KR" sz="1200" dirty="0"/>
              <a:t>,</a:t>
            </a:r>
            <a:r>
              <a:rPr lang="ko-KR" altLang="en-US" sz="1200" dirty="0"/>
              <a:t> Газовый завод</a:t>
            </a:r>
            <a:r>
              <a:rPr lang="ru-RU" altLang="ko-KR" sz="1200" dirty="0"/>
              <a:t> </a:t>
            </a:r>
            <a:r>
              <a:rPr lang="en-US" altLang="ko-KR" sz="1200" dirty="0"/>
              <a:t>GTL</a:t>
            </a:r>
          </a:p>
          <a:p>
            <a:pPr lvl="2">
              <a:lnSpc>
                <a:spcPct val="150000"/>
              </a:lnSpc>
            </a:pPr>
            <a:r>
              <a:rPr lang="ko-KR" altLang="en-US" sz="1200" dirty="0"/>
              <a:t>Россия</a:t>
            </a:r>
            <a:r>
              <a:rPr lang="ru-RU" altLang="ko-KR" sz="1200" dirty="0"/>
              <a:t>,</a:t>
            </a:r>
            <a:r>
              <a:rPr lang="ko-KR" altLang="en-US" sz="1200" dirty="0"/>
              <a:t> Казахстан</a:t>
            </a:r>
            <a:r>
              <a:rPr lang="en-US" altLang="ko-KR" sz="1200" dirty="0"/>
              <a:t>:</a:t>
            </a:r>
            <a:r>
              <a:rPr lang="ru-RU" altLang="ko-KR" sz="1200" dirty="0"/>
              <a:t> </a:t>
            </a:r>
            <a:r>
              <a:rPr lang="ko-KR" altLang="en-US" sz="1200" dirty="0"/>
              <a:t>Samsung Electronics Калуга Фабрика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ru-RU" altLang="ko-KR" sz="1200" dirty="0"/>
              <a:t>Расширение завода </a:t>
            </a:r>
            <a:r>
              <a:rPr lang="ru-RU" altLang="ko-KR" sz="1200" dirty="0" err="1"/>
              <a:t>Hyunbai</a:t>
            </a:r>
            <a:r>
              <a:rPr lang="ru-RU" altLang="ko-KR" sz="1200" dirty="0"/>
              <a:t> </a:t>
            </a:r>
            <a:r>
              <a:rPr lang="ru-RU" altLang="ko-KR" sz="1200" dirty="0" err="1"/>
              <a:t>Motors</a:t>
            </a:r>
            <a:r>
              <a:rPr lang="ru-RU" altLang="ko-KR" sz="1200" dirty="0"/>
              <a:t> в Санкт-Петербурге</a:t>
            </a:r>
            <a:r>
              <a:rPr lang="en-US" altLang="ko-KR" sz="1200" dirty="0"/>
              <a:t>,</a:t>
            </a:r>
            <a:r>
              <a:rPr lang="ko-KR" altLang="en-US" sz="1200" dirty="0"/>
              <a:t> Тюмень Комплексные коммерческие объекты</a:t>
            </a:r>
            <a:r>
              <a:rPr lang="en-US" altLang="ko-KR" sz="1200" dirty="0"/>
              <a:t>,</a:t>
            </a:r>
            <a:r>
              <a:rPr lang="ko-KR" altLang="en-US" sz="1200" dirty="0"/>
              <a:t> Новосибирский завод Вингре</a:t>
            </a:r>
            <a:r>
              <a:rPr lang="en-US" altLang="ko-KR" sz="1200" dirty="0"/>
              <a:t>,</a:t>
            </a:r>
            <a:r>
              <a:rPr lang="ko-KR" altLang="en-US" sz="1200" dirty="0"/>
              <a:t> Посольство Республики Корея в Казахстане</a:t>
            </a:r>
            <a:r>
              <a:rPr lang="en-US" altLang="ko-KR" sz="1200" dirty="0"/>
              <a:t>,</a:t>
            </a:r>
            <a:r>
              <a:rPr lang="ko-KR" altLang="en-US" sz="1200" dirty="0"/>
              <a:t> Посольство Южной Кореи в Украине и др.</a:t>
            </a:r>
            <a:endParaRPr lang="ru-RU" altLang="ko-KR" sz="1200" dirty="0"/>
          </a:p>
          <a:p>
            <a:pPr lvl="2" algn="l" rtl="0">
              <a:lnSpc>
                <a:spcPct val="150000"/>
              </a:lnSpc>
            </a:pPr>
            <a:endParaRPr lang="en-US" altLang="ko-KR" sz="1200" dirty="0"/>
          </a:p>
          <a:p>
            <a:pPr marL="265113" lvl="1" indent="-265113" algn="l" rtl="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b="1" dirty="0"/>
              <a:t>Темы лекций</a:t>
            </a:r>
            <a:endParaRPr lang="en-US" altLang="ko-KR" b="1" dirty="0"/>
          </a:p>
          <a:p>
            <a:pPr lvl="1" algn="l" rtl="0">
              <a:lnSpc>
                <a:spcPct val="150000"/>
              </a:lnSpc>
            </a:pPr>
            <a:r>
              <a:rPr lang="ko-KR" altLang="en-US" sz="1400" dirty="0"/>
              <a:t>Различия между корейской и узбекской архитектурной практикой</a:t>
            </a:r>
            <a:endParaRPr lang="en-US" altLang="ko-KR" sz="1400" dirty="0"/>
          </a:p>
          <a:p>
            <a:pPr lvl="1" algn="l" rtl="0">
              <a:lnSpc>
                <a:spcPct val="150000"/>
              </a:lnSpc>
            </a:pPr>
            <a:r>
              <a:rPr lang="ko-KR" altLang="en-US" sz="1400" dirty="0"/>
              <a:t>Различия в строительных стандартах между Коре</a:t>
            </a:r>
            <a:r>
              <a:rPr lang="ru-RU" altLang="ko-KR" sz="1400" dirty="0"/>
              <a:t>и</a:t>
            </a:r>
            <a:r>
              <a:rPr lang="ko-KR" altLang="en-US" sz="1400" dirty="0"/>
              <a:t> и Узбекистаном</a:t>
            </a:r>
            <a:endParaRPr lang="en-US" altLang="ko-KR" sz="1400" dirty="0"/>
          </a:p>
          <a:p>
            <a:pPr lvl="1">
              <a:lnSpc>
                <a:spcPct val="150000"/>
              </a:lnSpc>
            </a:pPr>
            <a:r>
              <a:rPr lang="ru-RU" altLang="ko-KR" sz="1400" dirty="0"/>
              <a:t>Улучшения</a:t>
            </a:r>
            <a:r>
              <a:rPr lang="ko-KR" altLang="en-US" sz="1400" dirty="0"/>
              <a:t> Строительн</a:t>
            </a:r>
            <a:r>
              <a:rPr lang="ru-RU" altLang="ko-KR" sz="1400" dirty="0"/>
              <a:t>ого</a:t>
            </a:r>
            <a:r>
              <a:rPr lang="ko-KR" altLang="en-US" sz="1400" dirty="0"/>
              <a:t> кодекс</a:t>
            </a:r>
            <a:r>
              <a:rPr lang="ru-RU" altLang="ko-KR" sz="1400" dirty="0"/>
              <a:t>а</a:t>
            </a:r>
            <a:r>
              <a:rPr lang="ko-KR" altLang="en-US" sz="1400" dirty="0"/>
              <a:t> Узбекистана</a:t>
            </a:r>
            <a:endParaRPr lang="en-US" altLang="ko-KR" sz="1400" dirty="0"/>
          </a:p>
          <a:p>
            <a:pPr lvl="1" algn="l" rtl="0">
              <a:lnSpc>
                <a:spcPct val="150000"/>
              </a:lnSpc>
            </a:pPr>
            <a:endParaRPr lang="en-US" altLang="ko-KR" sz="1400" dirty="0"/>
          </a:p>
          <a:p>
            <a:pPr lvl="1" algn="l" rtl="0"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 rtl="0"/>
            <a:r>
              <a:rPr lang="en-US" altLang="ko-KR" dirty="0"/>
              <a:t>Биографическое введение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436610-37B7-D765-B517-A7ED4B1C85DA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00:35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58546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 rtl="0"/>
            <a:r>
              <a:rPr lang="en-US" altLang="ko-KR" dirty="0"/>
              <a:t>Биографическое введение</a:t>
            </a:r>
          </a:p>
        </p:txBody>
      </p:sp>
      <p:pic>
        <p:nvPicPr>
          <p:cNvPr id="4" name="그림 6">
            <a:extLst>
              <a:ext uri="{FF2B5EF4-FFF2-40B4-BE49-F238E27FC236}">
                <a16:creationId xmlns:a16="http://schemas.microsoft.com/office/drawing/2014/main" id="{A63CEB97-5B0A-4969-A3C4-D6058C7B6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15" y="896409"/>
            <a:ext cx="3649674" cy="2577434"/>
          </a:xfrm>
          <a:prstGeom prst="rect">
            <a:avLst/>
          </a:prstGeom>
        </p:spPr>
      </p:pic>
      <p:pic>
        <p:nvPicPr>
          <p:cNvPr id="5" name="그림 7">
            <a:extLst>
              <a:ext uri="{FF2B5EF4-FFF2-40B4-BE49-F238E27FC236}">
                <a16:creationId xmlns:a16="http://schemas.microsoft.com/office/drawing/2014/main" id="{592107EE-F1B5-4136-B857-C9AAAC5FB6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10827"/>
          <a:stretch/>
        </p:blipFill>
        <p:spPr>
          <a:xfrm>
            <a:off x="15740" y="3473843"/>
            <a:ext cx="3723978" cy="2633452"/>
          </a:xfrm>
          <a:prstGeom prst="rect">
            <a:avLst/>
          </a:prstGeom>
        </p:spPr>
      </p:pic>
      <p:pic>
        <p:nvPicPr>
          <p:cNvPr id="6" name="그림 8">
            <a:extLst>
              <a:ext uri="{FF2B5EF4-FFF2-40B4-BE49-F238E27FC236}">
                <a16:creationId xmlns:a16="http://schemas.microsoft.com/office/drawing/2014/main" id="{68B3CE2B-7A7E-4380-A2FB-B944C0421B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6"/>
          <a:stretch/>
        </p:blipFill>
        <p:spPr>
          <a:xfrm>
            <a:off x="3675874" y="3469613"/>
            <a:ext cx="3649674" cy="2155380"/>
          </a:xfrm>
          <a:prstGeom prst="rect">
            <a:avLst/>
          </a:prstGeom>
        </p:spPr>
      </p:pic>
      <p:pic>
        <p:nvPicPr>
          <p:cNvPr id="7" name="그림 9">
            <a:extLst>
              <a:ext uri="{FF2B5EF4-FFF2-40B4-BE49-F238E27FC236}">
                <a16:creationId xmlns:a16="http://schemas.microsoft.com/office/drawing/2014/main" id="{9ACCAFEF-B2F7-4681-A63D-47E141A68F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" y="5940871"/>
            <a:ext cx="2268257" cy="1603975"/>
          </a:xfrm>
          <a:prstGeom prst="rect">
            <a:avLst/>
          </a:prstGeom>
        </p:spPr>
      </p:pic>
      <p:pic>
        <p:nvPicPr>
          <p:cNvPr id="8" name="그림 10">
            <a:extLst>
              <a:ext uri="{FF2B5EF4-FFF2-40B4-BE49-F238E27FC236}">
                <a16:creationId xmlns:a16="http://schemas.microsoft.com/office/drawing/2014/main" id="{C3E3859B-8BB4-4374-B353-1B57D1370A2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42" b="6535"/>
          <a:stretch/>
        </p:blipFill>
        <p:spPr>
          <a:xfrm>
            <a:off x="7277910" y="878184"/>
            <a:ext cx="3403916" cy="2002347"/>
          </a:xfrm>
          <a:prstGeom prst="rect">
            <a:avLst/>
          </a:prstGeom>
        </p:spPr>
      </p:pic>
      <p:pic>
        <p:nvPicPr>
          <p:cNvPr id="9" name="그림 12">
            <a:extLst>
              <a:ext uri="{FF2B5EF4-FFF2-40B4-BE49-F238E27FC236}">
                <a16:creationId xmlns:a16="http://schemas.microsoft.com/office/drawing/2014/main" id="{E9066B02-9797-4218-9F65-299BE344692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0"/>
          <a:stretch/>
        </p:blipFill>
        <p:spPr>
          <a:xfrm>
            <a:off x="4554612" y="5288669"/>
            <a:ext cx="3219921" cy="2274940"/>
          </a:xfrm>
          <a:prstGeom prst="rect">
            <a:avLst/>
          </a:prstGeom>
        </p:spPr>
      </p:pic>
      <p:pic>
        <p:nvPicPr>
          <p:cNvPr id="10" name="그림 14">
            <a:extLst>
              <a:ext uri="{FF2B5EF4-FFF2-40B4-BE49-F238E27FC236}">
                <a16:creationId xmlns:a16="http://schemas.microsoft.com/office/drawing/2014/main" id="{5BFB9556-894C-4976-9BEA-925A4B9C705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"/>
          <a:stretch/>
        </p:blipFill>
        <p:spPr>
          <a:xfrm>
            <a:off x="7027986" y="2665924"/>
            <a:ext cx="3649674" cy="2757511"/>
          </a:xfrm>
          <a:prstGeom prst="rect">
            <a:avLst/>
          </a:prstGeom>
        </p:spPr>
      </p:pic>
      <p:pic>
        <p:nvPicPr>
          <p:cNvPr id="11" name="그림 15">
            <a:extLst>
              <a:ext uri="{FF2B5EF4-FFF2-40B4-BE49-F238E27FC236}">
                <a16:creationId xmlns:a16="http://schemas.microsoft.com/office/drawing/2014/main" id="{D359F675-9CB3-4E6B-9CDB-E8D6FF76B2E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8"/>
          <a:stretch/>
        </p:blipFill>
        <p:spPr>
          <a:xfrm>
            <a:off x="7621571" y="5443411"/>
            <a:ext cx="3077988" cy="2164287"/>
          </a:xfrm>
          <a:prstGeom prst="rect">
            <a:avLst/>
          </a:prstGeom>
        </p:spPr>
      </p:pic>
      <p:pic>
        <p:nvPicPr>
          <p:cNvPr id="12" name="그림 5">
            <a:extLst>
              <a:ext uri="{FF2B5EF4-FFF2-40B4-BE49-F238E27FC236}">
                <a16:creationId xmlns:a16="http://schemas.microsoft.com/office/drawing/2014/main" id="{EB6246D6-5722-4857-BF1A-BDAFBC5DBC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" y="881554"/>
            <a:ext cx="3903992" cy="2757511"/>
          </a:xfrm>
          <a:prstGeom prst="rect">
            <a:avLst/>
          </a:prstGeom>
        </p:spPr>
      </p:pic>
      <p:pic>
        <p:nvPicPr>
          <p:cNvPr id="13" name="Picture 2" descr="\\Diskstation\uz_검토프로젝트\029_소망 타쉬켄트 공동주택\05_업무연락★\04_협력업체 B(블루스퀘어)\02. 수신\150323-조감도 최종\조감도0323.jpg">
            <a:extLst>
              <a:ext uri="{FF2B5EF4-FFF2-40B4-BE49-F238E27FC236}">
                <a16:creationId xmlns:a16="http://schemas.microsoft.com/office/drawing/2014/main" id="{92C767C3-D236-467E-8819-5602BC3D6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074" y="5616763"/>
            <a:ext cx="2749574" cy="194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6">
            <a:extLst>
              <a:ext uri="{FF2B5EF4-FFF2-40B4-BE49-F238E27FC236}">
                <a16:creationId xmlns:a16="http://schemas.microsoft.com/office/drawing/2014/main" id="{6CBF8E73-79A2-40C9-A093-A2E13ABBEA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15" y="911609"/>
            <a:ext cx="3649674" cy="2577434"/>
          </a:xfrm>
          <a:prstGeom prst="rect">
            <a:avLst/>
          </a:prstGeom>
        </p:spPr>
      </p:pic>
      <p:pic>
        <p:nvPicPr>
          <p:cNvPr id="15" name="그림 7">
            <a:extLst>
              <a:ext uri="{FF2B5EF4-FFF2-40B4-BE49-F238E27FC236}">
                <a16:creationId xmlns:a16="http://schemas.microsoft.com/office/drawing/2014/main" id="{A53BF660-4D96-4529-8C95-BC191E4D52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10827"/>
          <a:stretch/>
        </p:blipFill>
        <p:spPr>
          <a:xfrm>
            <a:off x="15740" y="3489043"/>
            <a:ext cx="3723978" cy="2633452"/>
          </a:xfrm>
          <a:prstGeom prst="rect">
            <a:avLst/>
          </a:prstGeom>
        </p:spPr>
      </p:pic>
      <p:pic>
        <p:nvPicPr>
          <p:cNvPr id="16" name="그림 8">
            <a:extLst>
              <a:ext uri="{FF2B5EF4-FFF2-40B4-BE49-F238E27FC236}">
                <a16:creationId xmlns:a16="http://schemas.microsoft.com/office/drawing/2014/main" id="{5AECC193-539C-44F2-92B3-A606412C8C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76"/>
          <a:stretch/>
        </p:blipFill>
        <p:spPr>
          <a:xfrm>
            <a:off x="3675874" y="3484813"/>
            <a:ext cx="3649674" cy="2155380"/>
          </a:xfrm>
          <a:prstGeom prst="rect">
            <a:avLst/>
          </a:prstGeom>
        </p:spPr>
      </p:pic>
      <p:pic>
        <p:nvPicPr>
          <p:cNvPr id="17" name="그림 9">
            <a:extLst>
              <a:ext uri="{FF2B5EF4-FFF2-40B4-BE49-F238E27FC236}">
                <a16:creationId xmlns:a16="http://schemas.microsoft.com/office/drawing/2014/main" id="{2FE82788-BB9F-47EB-B41D-5674AA6BF8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" y="5956071"/>
            <a:ext cx="2268257" cy="1603975"/>
          </a:xfrm>
          <a:prstGeom prst="rect">
            <a:avLst/>
          </a:prstGeom>
        </p:spPr>
      </p:pic>
      <p:pic>
        <p:nvPicPr>
          <p:cNvPr id="18" name="그림 10">
            <a:extLst>
              <a:ext uri="{FF2B5EF4-FFF2-40B4-BE49-F238E27FC236}">
                <a16:creationId xmlns:a16="http://schemas.microsoft.com/office/drawing/2014/main" id="{BD50B14D-6290-4EDA-9787-E2BFC9273C1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42" b="6535"/>
          <a:stretch/>
        </p:blipFill>
        <p:spPr>
          <a:xfrm>
            <a:off x="7277910" y="893384"/>
            <a:ext cx="3403916" cy="2002347"/>
          </a:xfrm>
          <a:prstGeom prst="rect">
            <a:avLst/>
          </a:prstGeom>
        </p:spPr>
      </p:pic>
      <p:pic>
        <p:nvPicPr>
          <p:cNvPr id="19" name="그림 14">
            <a:extLst>
              <a:ext uri="{FF2B5EF4-FFF2-40B4-BE49-F238E27FC236}">
                <a16:creationId xmlns:a16="http://schemas.microsoft.com/office/drawing/2014/main" id="{0EC84E82-0ACE-4B5A-8D8D-A712B0FDFAD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"/>
          <a:stretch/>
        </p:blipFill>
        <p:spPr>
          <a:xfrm>
            <a:off x="7027986" y="2681124"/>
            <a:ext cx="3649674" cy="2757511"/>
          </a:xfrm>
          <a:prstGeom prst="rect">
            <a:avLst/>
          </a:prstGeom>
        </p:spPr>
      </p:pic>
      <p:pic>
        <p:nvPicPr>
          <p:cNvPr id="20" name="그림 5">
            <a:extLst>
              <a:ext uri="{FF2B5EF4-FFF2-40B4-BE49-F238E27FC236}">
                <a16:creationId xmlns:a16="http://schemas.microsoft.com/office/drawing/2014/main" id="{BFC1A9FC-FF83-4D3C-B037-AFA9661B19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" y="896754"/>
            <a:ext cx="3903992" cy="27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83" y="1656395"/>
            <a:ext cx="10010875" cy="5700179"/>
          </a:xfrm>
        </p:spPr>
        <p:txBody>
          <a:bodyPr/>
          <a:lstStyle/>
          <a:p>
            <a:pPr algn="l" rtl="0"/>
            <a:r>
              <a:rPr lang="en-US" altLang="ko-KR" dirty="0"/>
              <a:t>Биографическое введение</a:t>
            </a:r>
          </a:p>
          <a:p>
            <a:pPr lvl="1"/>
            <a:r>
              <a:rPr lang="ko-KR" altLang="en-US" dirty="0"/>
              <a:t>Ким Тэ-у</a:t>
            </a:r>
            <a:endParaRPr lang="en-US" altLang="ko-KR" dirty="0"/>
          </a:p>
          <a:p>
            <a:pPr lvl="1" algn="l" rtl="0"/>
            <a:r>
              <a:rPr lang="ko-KR" altLang="en-US" dirty="0"/>
              <a:t>Темы лекций</a:t>
            </a:r>
            <a:endParaRPr lang="en-US" altLang="ko-KR" dirty="0"/>
          </a:p>
          <a:p>
            <a:pPr marL="358775" lvl="1" indent="0" algn="l" rtl="0">
              <a:buNone/>
            </a:pPr>
            <a:endParaRPr lang="en-US" altLang="ko-KR" dirty="0"/>
          </a:p>
          <a:p>
            <a:pPr algn="l" rtl="0"/>
            <a:r>
              <a:rPr lang="ru-RU" altLang="ko-KR" dirty="0"/>
              <a:t>Разница а</a:t>
            </a:r>
            <a:r>
              <a:rPr lang="ko-KR" altLang="en-US" dirty="0"/>
              <a:t>рхитектурн</a:t>
            </a:r>
            <a:r>
              <a:rPr lang="ru-RU" altLang="ko-KR" dirty="0"/>
              <a:t>ой</a:t>
            </a:r>
            <a:r>
              <a:rPr lang="en-US" altLang="ko-KR" dirty="0"/>
              <a:t> </a:t>
            </a:r>
            <a:r>
              <a:rPr lang="ru-RU" altLang="ko-KR" dirty="0"/>
              <a:t>п</a:t>
            </a:r>
            <a:r>
              <a:rPr lang="ko-KR" altLang="en-US" dirty="0"/>
              <a:t>рактик</a:t>
            </a:r>
            <a:r>
              <a:rPr lang="ru-RU" altLang="ko-KR" dirty="0"/>
              <a:t>и</a:t>
            </a:r>
            <a:r>
              <a:rPr lang="ko-KR" altLang="en-US" dirty="0"/>
              <a:t> </a:t>
            </a:r>
            <a:r>
              <a:rPr lang="ru-RU" altLang="ko-KR" dirty="0"/>
              <a:t>между </a:t>
            </a:r>
            <a:r>
              <a:rPr lang="en-US" altLang="ko-KR" dirty="0" err="1"/>
              <a:t>Коре</a:t>
            </a:r>
            <a:r>
              <a:rPr lang="ru-RU" altLang="ko-KR" dirty="0"/>
              <a:t>и </a:t>
            </a:r>
            <a:r>
              <a:rPr lang="ru-RU" altLang="ko-KR" dirty="0" err="1"/>
              <a:t>и</a:t>
            </a:r>
            <a:r>
              <a:rPr lang="ru-RU" altLang="ko-KR" dirty="0"/>
              <a:t> </a:t>
            </a:r>
            <a:r>
              <a:rPr lang="en-US" altLang="ko-KR" dirty="0" err="1"/>
              <a:t>Узбекистан</a:t>
            </a:r>
            <a:r>
              <a:rPr lang="ru-RU" altLang="ko-KR" dirty="0"/>
              <a:t>ом</a:t>
            </a:r>
            <a:endParaRPr lang="en-US" altLang="ko-KR" dirty="0"/>
          </a:p>
          <a:p>
            <a:pPr lvl="1" algn="l" rtl="0"/>
            <a:r>
              <a:rPr lang="ru-RU" altLang="ko-KR" dirty="0"/>
              <a:t>Определение </a:t>
            </a:r>
            <a:r>
              <a:rPr lang="en-US" altLang="ko-KR" dirty="0"/>
              <a:t>“</a:t>
            </a:r>
            <a:r>
              <a:rPr lang="ru-RU" altLang="ko-KR" dirty="0"/>
              <a:t>Проектной</a:t>
            </a:r>
            <a:r>
              <a:rPr lang="en-US" altLang="ko-KR" dirty="0"/>
              <a:t>”</a:t>
            </a:r>
            <a:r>
              <a:rPr lang="ru-RU" altLang="ko-KR" dirty="0"/>
              <a:t> работы</a:t>
            </a:r>
            <a:r>
              <a:rPr lang="en-US" altLang="ko-KR" dirty="0"/>
              <a:t>;</a:t>
            </a:r>
          </a:p>
          <a:p>
            <a:pPr lvl="1" algn="l" rtl="0"/>
            <a:r>
              <a:rPr lang="ko-KR" altLang="en-US" dirty="0"/>
              <a:t>Проектная организация</a:t>
            </a:r>
            <a:r>
              <a:rPr lang="en-US" altLang="ko-KR" dirty="0"/>
              <a:t>;</a:t>
            </a:r>
          </a:p>
          <a:p>
            <a:pPr lvl="1" algn="l" rtl="0"/>
            <a:r>
              <a:rPr lang="ko-KR" altLang="en-US" dirty="0"/>
              <a:t>Процедура авторизации</a:t>
            </a:r>
            <a:r>
              <a:rPr lang="en-US" altLang="ko-KR" dirty="0"/>
              <a:t>;</a:t>
            </a:r>
          </a:p>
          <a:p>
            <a:pPr lvl="1" algn="l" rtl="0"/>
            <a:r>
              <a:rPr lang="ko-KR" altLang="en-US" dirty="0"/>
              <a:t>Строительные стандарты и</a:t>
            </a:r>
            <a:r>
              <a:rPr lang="ru-RU" altLang="ko-KR" dirty="0"/>
              <a:t> нормы.</a:t>
            </a:r>
            <a:endParaRPr lang="en-US" altLang="ko-KR" dirty="0"/>
          </a:p>
          <a:p>
            <a:r>
              <a:rPr lang="ko-KR" altLang="en-US" dirty="0"/>
              <a:t>Ключевые стандартные архитектурные </a:t>
            </a:r>
            <a:r>
              <a:rPr lang="ru-RU" altLang="ko-KR" dirty="0"/>
              <a:t>примеры</a:t>
            </a:r>
            <a:endParaRPr lang="en-US" altLang="ko-KR" dirty="0"/>
          </a:p>
          <a:p>
            <a:pPr lvl="1"/>
            <a:r>
              <a:rPr lang="ko-KR" altLang="en-US" dirty="0"/>
              <a:t>Площадь застройки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ru-RU" altLang="ko-KR" dirty="0"/>
              <a:t>Объем здания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ru-RU" altLang="ko-KR" dirty="0"/>
              <a:t>Благоустройство территории</a:t>
            </a:r>
            <a:r>
              <a:rPr lang="en-US" altLang="ko-KR" dirty="0"/>
              <a:t>;</a:t>
            </a:r>
          </a:p>
          <a:p>
            <a:pPr lvl="1"/>
            <a:r>
              <a:rPr lang="ru-RU" altLang="ko-KR" dirty="0"/>
              <a:t>Планировка района и ограничения по высоте для каждой дорожной зоны</a:t>
            </a:r>
            <a:r>
              <a:rPr lang="en-US" altLang="ko-KR" dirty="0"/>
              <a:t>;</a:t>
            </a:r>
          </a:p>
          <a:p>
            <a:pPr lvl="1"/>
            <a:r>
              <a:rPr lang="en-US" altLang="ko-KR" dirty="0" err="1"/>
              <a:t>Строительные</a:t>
            </a:r>
            <a:r>
              <a:rPr lang="en-US" altLang="ko-KR" dirty="0"/>
              <a:t> (сейсмические) и эвакуационные </a:t>
            </a:r>
            <a:r>
              <a:rPr lang="en-US" altLang="ko-KR" dirty="0" err="1"/>
              <a:t>стандарты</a:t>
            </a:r>
            <a:r>
              <a:rPr lang="en-US" altLang="ko-KR" dirty="0"/>
              <a:t> (</a:t>
            </a:r>
            <a:r>
              <a:rPr lang="ru-RU" altLang="ko-KR" dirty="0"/>
              <a:t>СТУ</a:t>
            </a:r>
            <a:r>
              <a:rPr lang="en-US" altLang="ko-KR" dirty="0"/>
              <a:t>);</a:t>
            </a:r>
          </a:p>
          <a:p>
            <a:pPr lvl="1" algn="l" rtl="0"/>
            <a:r>
              <a:rPr lang="en-US" altLang="ko-KR" dirty="0"/>
              <a:t>Закон о </a:t>
            </a:r>
            <a:r>
              <a:rPr lang="en-US" altLang="ko-KR" dirty="0" err="1"/>
              <a:t>парковке</a:t>
            </a:r>
            <a:r>
              <a:rPr lang="en-US" altLang="ko-KR" dirty="0"/>
              <a:t>.</a:t>
            </a:r>
          </a:p>
          <a:p>
            <a:pPr lvl="1" algn="l" rtl="0"/>
            <a:endParaRPr lang="en-US" altLang="ko-KR" dirty="0"/>
          </a:p>
          <a:p>
            <a:pPr lvl="1" algn="l" rtl="0"/>
            <a:endParaRPr lang="en-US" altLang="ko-KR" dirty="0"/>
          </a:p>
          <a:p>
            <a:pPr lvl="1" algn="l" rtl="0"/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 rtl="0"/>
            <a:r>
              <a:rPr lang="en-US" altLang="ko-KR" dirty="0"/>
              <a:t>Вступление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A87DB-D66A-4C43-3EB4-43B5D0658748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01:25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4075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972319"/>
            <a:ext cx="10401762" cy="793750"/>
          </a:xfrm>
        </p:spPr>
        <p:txBody>
          <a:bodyPr/>
          <a:lstStyle/>
          <a:p>
            <a:pPr marL="265113" lvl="1" indent="-265113">
              <a:buFont typeface="Wingdings" pitchFamily="2" charset="2"/>
              <a:buChar char="§"/>
            </a:pPr>
            <a:r>
              <a:rPr lang="ru-RU" altLang="ko-KR" sz="1800" b="1" dirty="0"/>
              <a:t>Определение </a:t>
            </a:r>
            <a:r>
              <a:rPr lang="en-US" altLang="ko-KR" sz="1800" b="1" dirty="0"/>
              <a:t>“</a:t>
            </a:r>
            <a:r>
              <a:rPr lang="ru-RU" altLang="ko-KR" sz="1800" b="1" dirty="0"/>
              <a:t>Проектной</a:t>
            </a:r>
            <a:r>
              <a:rPr lang="en-US" altLang="ko-KR" sz="1800" b="1" dirty="0"/>
              <a:t>”</a:t>
            </a:r>
            <a:r>
              <a:rPr lang="ru-RU" altLang="ko-KR" sz="1800" b="1" dirty="0"/>
              <a:t> работы </a:t>
            </a:r>
            <a:endParaRPr lang="en-US" altLang="ko-KR" sz="1800" b="1" dirty="0"/>
          </a:p>
          <a:p>
            <a:pPr marL="265113" lvl="1" indent="-265113" algn="l" rtl="0">
              <a:buFont typeface="Wingdings" pitchFamily="2" charset="2"/>
              <a:buChar char="§"/>
            </a:pPr>
            <a:endParaRPr lang="en-US" altLang="ko-KR" sz="1800" b="1" dirty="0"/>
          </a:p>
          <a:p>
            <a:pPr lvl="1" algn="l" rtl="0"/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75518" y="396255"/>
            <a:ext cx="10086380" cy="365130"/>
          </a:xfrm>
        </p:spPr>
        <p:txBody>
          <a:bodyPr/>
          <a:lstStyle/>
          <a:p>
            <a:r>
              <a:rPr lang="ru-RU" altLang="ko-KR" dirty="0"/>
              <a:t>Разница а</a:t>
            </a:r>
            <a:r>
              <a:rPr lang="ko-KR" altLang="en-US" dirty="0"/>
              <a:t>рхитектурн</a:t>
            </a:r>
            <a:r>
              <a:rPr lang="ru-RU" altLang="ko-KR" dirty="0"/>
              <a:t>ой</a:t>
            </a:r>
            <a:r>
              <a:rPr lang="en-US" altLang="ko-KR" dirty="0"/>
              <a:t> </a:t>
            </a:r>
            <a:r>
              <a:rPr lang="ru-RU" altLang="ko-KR" dirty="0"/>
              <a:t>п</a:t>
            </a:r>
            <a:r>
              <a:rPr lang="ko-KR" altLang="en-US" dirty="0"/>
              <a:t>рактик</a:t>
            </a:r>
            <a:r>
              <a:rPr lang="ru-RU" altLang="ko-KR" dirty="0"/>
              <a:t>и</a:t>
            </a:r>
            <a:r>
              <a:rPr lang="ko-KR" altLang="en-US" dirty="0"/>
              <a:t> </a:t>
            </a:r>
            <a:r>
              <a:rPr lang="ru-RU" dirty="0"/>
              <a:t>между Кореи и Узбекистаном</a:t>
            </a:r>
            <a:endParaRPr lang="en-US" altLang="ko-KR" dirty="0"/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8BC1D212-A379-DE8D-B41E-7C87FAD57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9835972"/>
              </p:ext>
            </p:extLst>
          </p:nvPr>
        </p:nvGraphicFramePr>
        <p:xfrm>
          <a:off x="149097" y="3633060"/>
          <a:ext cx="5004627" cy="3816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B30010EA-42D3-AE28-1CEB-926F4E6441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9550443"/>
              </p:ext>
            </p:extLst>
          </p:nvPr>
        </p:nvGraphicFramePr>
        <p:xfrm>
          <a:off x="4766410" y="3636615"/>
          <a:ext cx="5580620" cy="38164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57BE7A-742A-2F43-9A60-8E1492812E8D}"/>
              </a:ext>
            </a:extLst>
          </p:cNvPr>
          <p:cNvSpPr txBox="1"/>
          <p:nvPr/>
        </p:nvSpPr>
        <p:spPr>
          <a:xfrm>
            <a:off x="375518" y="1584387"/>
            <a:ext cx="4803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>
              <a:buFont typeface="Wingdings" pitchFamily="2" charset="2"/>
              <a:buChar char="Ø"/>
            </a:pPr>
            <a:r>
              <a:rPr lang="ko-KR" altLang="en-US" sz="1400" dirty="0"/>
              <a:t>Что такое контракт на проектирование в Корее</a:t>
            </a:r>
            <a:r>
              <a:rPr lang="en-US" altLang="ko-KR" sz="1400" dirty="0"/>
              <a:t>?</a:t>
            </a:r>
            <a:endParaRPr kumimoji="1"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ko-KR" sz="1400" dirty="0"/>
              <a:t>Всё содержание, связанное с проектированием и лицензированием, подготавливается и проводятся консультации архитектурном бюро (разрешение является обязанностью дизайнера).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ko-KR" sz="1400" dirty="0"/>
              <a:t>Клиент</a:t>
            </a:r>
            <a:r>
              <a:rPr lang="en-US" altLang="ko-KR" sz="1400" dirty="0"/>
              <a:t> </a:t>
            </a:r>
            <a:r>
              <a:rPr lang="en-US" altLang="ko-KR" sz="1400" dirty="0" err="1"/>
              <a:t>только</a:t>
            </a:r>
            <a:r>
              <a:rPr lang="en-US" altLang="ko-KR" sz="1400" dirty="0"/>
              <a:t> </a:t>
            </a:r>
            <a:r>
              <a:rPr lang="en-US" altLang="ko-KR" sz="1400" dirty="0" err="1"/>
              <a:t>выбирает</a:t>
            </a:r>
            <a:r>
              <a:rPr lang="en-US" altLang="ko-KR" sz="1400" dirty="0"/>
              <a:t> </a:t>
            </a:r>
            <a:r>
              <a:rPr lang="en-US" altLang="ko-KR" sz="1400" dirty="0" err="1"/>
              <a:t>планы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рекомендации</a:t>
            </a:r>
            <a:r>
              <a:rPr lang="en-US" altLang="ko-KR" sz="1400" dirty="0"/>
              <a:t>, </a:t>
            </a:r>
            <a:r>
              <a:rPr lang="ru-RU" altLang="ko-KR" sz="1400" dirty="0"/>
              <a:t>и </a:t>
            </a:r>
            <a:r>
              <a:rPr lang="en-US" altLang="ko-KR" sz="1400" dirty="0" err="1"/>
              <a:t>предложени</a:t>
            </a:r>
            <a:r>
              <a:rPr lang="ru-RU" altLang="ko-KR" sz="1400" dirty="0"/>
              <a:t>й</a:t>
            </a:r>
            <a:r>
              <a:rPr lang="en-US" altLang="ko-KR" sz="1400" dirty="0"/>
              <a:t> </a:t>
            </a:r>
            <a:r>
              <a:rPr lang="ru-RU" altLang="ko-KR" sz="1400" dirty="0"/>
              <a:t>представленных дизайнером.</a:t>
            </a:r>
            <a:r>
              <a:rPr lang="en-US" altLang="ko-KR" sz="1400" dirty="0"/>
              <a:t> </a:t>
            </a:r>
            <a:endParaRPr lang="ru-RU" altLang="ko-KR" sz="1400" dirty="0"/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kumimoji="1" lang="en-US" altLang="x-none" sz="1400" dirty="0" err="1"/>
              <a:t>Все</a:t>
            </a:r>
            <a:r>
              <a:rPr kumimoji="1" lang="en-US" altLang="x-none" sz="1400" dirty="0"/>
              <a:t> </a:t>
            </a:r>
            <a:r>
              <a:rPr kumimoji="1" lang="en-US" altLang="x-none" sz="1400" dirty="0" err="1"/>
              <a:t>услуг</a:t>
            </a:r>
            <a:r>
              <a:rPr kumimoji="1" lang="ru-RU" altLang="x-none" sz="1400" dirty="0"/>
              <a:t>и</a:t>
            </a:r>
            <a:endParaRPr kumimoji="1" lang="x-none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5ADE01-1A8D-03B1-4EFF-EF30903EA118}"/>
              </a:ext>
            </a:extLst>
          </p:cNvPr>
          <p:cNvSpPr txBox="1"/>
          <p:nvPr/>
        </p:nvSpPr>
        <p:spPr>
          <a:xfrm>
            <a:off x="5418708" y="972319"/>
            <a:ext cx="48037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>
              <a:buFont typeface="Wingdings" pitchFamily="2" charset="2"/>
              <a:buChar char="Ø"/>
            </a:pPr>
            <a:r>
              <a:rPr lang="ko-KR" altLang="en-US" sz="1400" dirty="0"/>
              <a:t>Что такое договор на проектирование в Узбекистане</a:t>
            </a:r>
            <a:r>
              <a:rPr lang="en-US" altLang="ko-KR" sz="1400" dirty="0"/>
              <a:t>?</a:t>
            </a:r>
            <a:endParaRPr kumimoji="1" lang="en-US" altLang="ko-KR" sz="1400" dirty="0"/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ru-RU" altLang="ko-KR" sz="1400" dirty="0"/>
              <a:t>Архитектурное</a:t>
            </a:r>
            <a:r>
              <a:rPr kumimoji="1" lang="en-US" altLang="ko-KR" sz="1400" dirty="0"/>
              <a:t> бюро </a:t>
            </a:r>
            <a:r>
              <a:rPr kumimoji="1" lang="en-US" altLang="ko-KR" sz="1400" dirty="0" err="1"/>
              <a:t>создает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чертежи</a:t>
            </a:r>
            <a:r>
              <a:rPr kumimoji="1" lang="ru-RU" altLang="ko-KR" sz="1400" dirty="0"/>
              <a:t> </a:t>
            </a:r>
            <a:r>
              <a:rPr kumimoji="1" lang="en-US" altLang="ko-KR" sz="1400" dirty="0"/>
              <a:t>с соответствующими правилами и </a:t>
            </a:r>
            <a:r>
              <a:rPr kumimoji="1" lang="en-US" altLang="ko-KR" sz="1400" dirty="0" err="1"/>
              <a:t>поддерживает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консультаци</a:t>
            </a:r>
            <a:r>
              <a:rPr kumimoji="1" lang="ru-RU" altLang="ko-KR" sz="1400" dirty="0"/>
              <a:t>ю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при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лицензировании</a:t>
            </a:r>
            <a:r>
              <a:rPr lang="ru-RU" altLang="ko-KR" sz="1400" dirty="0"/>
              <a:t> состава</a:t>
            </a:r>
            <a:endParaRPr kumimoji="1" lang="en-US" altLang="ko-KR" sz="1400" dirty="0"/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Внешняя инфраструктура - отдельный договор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kumimoji="1" lang="en-US" altLang="ko-KR" sz="1400" dirty="0"/>
              <a:t>Владелец несет ответственность за работу </a:t>
            </a:r>
            <a:r>
              <a:rPr kumimoji="1" lang="en-US" altLang="ko-KR" sz="1400" dirty="0" err="1"/>
              <a:t>по</a:t>
            </a:r>
            <a:r>
              <a:rPr kumimoji="1" lang="en-US" altLang="ko-KR" sz="1400" dirty="0"/>
              <a:t> </a:t>
            </a:r>
            <a:r>
              <a:rPr lang="ru-RU" altLang="ko-KR" sz="1400" dirty="0"/>
              <a:t>Одобренный </a:t>
            </a:r>
            <a:endParaRPr lang="en-US" altLang="ko-KR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ko-KR" sz="1400" dirty="0"/>
              <a:t>Клиент</a:t>
            </a:r>
            <a:r>
              <a:rPr kumimoji="1" lang="en-US" altLang="ko-KR" sz="1400" dirty="0"/>
              <a:t> обязан точно представить </a:t>
            </a:r>
            <a:r>
              <a:rPr kumimoji="1" lang="en-US" altLang="ko-KR" sz="1400" dirty="0" err="1"/>
              <a:t>проектные</a:t>
            </a:r>
            <a:r>
              <a:rPr kumimoji="1" lang="en-US" altLang="ko-KR" sz="1400" dirty="0"/>
              <a:t> </a:t>
            </a:r>
            <a:r>
              <a:rPr lang="ru-RU" altLang="ko-KR" sz="1400" dirty="0"/>
              <a:t>Задания 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материалы</a:t>
            </a:r>
            <a:r>
              <a:rPr kumimoji="1" lang="en-US" altLang="ko-KR" sz="1400" dirty="0"/>
              <a:t>, оборудование, спецификации и т.д.)</a:t>
            </a:r>
            <a:endParaRPr kumimoji="1" lang="x-none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54A9AF-1D32-48C1-C9DD-FBD72E3D7F19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02:10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0243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5113" lvl="1" indent="-265113" algn="l" rtl="0">
              <a:buFont typeface="Wingdings" pitchFamily="2" charset="2"/>
              <a:buChar char="§"/>
            </a:pPr>
            <a:r>
              <a:rPr lang="ko-KR" altLang="en-US" sz="1800" b="1" dirty="0"/>
              <a:t>Проектная организация</a:t>
            </a:r>
            <a:endParaRPr lang="en-US" altLang="ko-KR" sz="1800" b="1" dirty="0"/>
          </a:p>
          <a:p>
            <a:pPr lvl="1" algn="l" rtl="0"/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6249" y="464058"/>
            <a:ext cx="9824272" cy="365130"/>
          </a:xfrm>
        </p:spPr>
        <p:txBody>
          <a:bodyPr/>
          <a:lstStyle/>
          <a:p>
            <a:r>
              <a:rPr lang="ru-RU" altLang="ko-KR" dirty="0"/>
              <a:t>Разница а</a:t>
            </a:r>
            <a:r>
              <a:rPr lang="ko-KR" altLang="en-US" dirty="0"/>
              <a:t>рхитектурн</a:t>
            </a:r>
            <a:r>
              <a:rPr lang="ru-RU" altLang="ko-KR" dirty="0"/>
              <a:t>ой</a:t>
            </a:r>
            <a:r>
              <a:rPr lang="en-US" altLang="ko-KR" dirty="0"/>
              <a:t> </a:t>
            </a:r>
            <a:r>
              <a:rPr lang="ru-RU" altLang="ko-KR" dirty="0"/>
              <a:t>п</a:t>
            </a:r>
            <a:r>
              <a:rPr lang="ko-KR" altLang="en-US" dirty="0"/>
              <a:t>рактик</a:t>
            </a:r>
            <a:r>
              <a:rPr lang="ru-RU" altLang="ko-KR" dirty="0"/>
              <a:t>и</a:t>
            </a:r>
            <a:r>
              <a:rPr lang="ko-KR" altLang="en-US" dirty="0"/>
              <a:t> </a:t>
            </a:r>
            <a:r>
              <a:rPr lang="ru-RU" dirty="0"/>
              <a:t>между Кореи и Узбекистаном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A9ACE-5284-2D40-0A6F-742B83CFDF69}"/>
              </a:ext>
            </a:extLst>
          </p:cNvPr>
          <p:cNvSpPr txBox="1"/>
          <p:nvPr/>
        </p:nvSpPr>
        <p:spPr>
          <a:xfrm>
            <a:off x="404615" y="1788031"/>
            <a:ext cx="4803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kumimoji="1" lang="x-none" altLang="en-US" sz="1600" dirty="0"/>
              <a:t>А</a:t>
            </a:r>
            <a:r>
              <a:rPr kumimoji="1" lang="en-US" altLang="en-US" sz="1600" dirty="0" err="1"/>
              <a:t>рхитектор</a:t>
            </a:r>
            <a:r>
              <a:rPr kumimoji="1" lang="en-US" altLang="en-US" sz="1600" dirty="0"/>
              <a:t> </a:t>
            </a:r>
            <a:r>
              <a:rPr kumimoji="1" lang="en-US" altLang="en-US" sz="1600" dirty="0" err="1"/>
              <a:t>руководит</a:t>
            </a:r>
            <a:r>
              <a:rPr kumimoji="1" lang="en-US" altLang="en-US" sz="1600" dirty="0"/>
              <a:t> всем проектом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Проконсультиру</a:t>
            </a:r>
            <a:r>
              <a:rPr lang="ru-RU" altLang="ko-KR" sz="1600" dirty="0" err="1"/>
              <a:t>ется</a:t>
            </a:r>
            <a:r>
              <a:rPr lang="ko-KR" altLang="en-US" sz="1600" dirty="0"/>
              <a:t> </a:t>
            </a:r>
            <a:r>
              <a:rPr lang="ko-KR" altLang="en-US" sz="1600" dirty="0" err="1"/>
              <a:t>с</a:t>
            </a:r>
            <a:r>
              <a:rPr lang="ru-RU" altLang="ko-KR" sz="1600" dirty="0"/>
              <a:t> Клиент</a:t>
            </a:r>
            <a:r>
              <a:rPr lang="ko-KR" altLang="en-US" sz="1600" dirty="0" err="1"/>
              <a:t>ом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/>
              <a:t>по ключевым решениям</a:t>
            </a:r>
            <a:endParaRPr kumimoji="1" lang="x-none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655365-9970-F58B-BF85-EEF51E868DD9}"/>
              </a:ext>
            </a:extLst>
          </p:cNvPr>
          <p:cNvSpPr txBox="1"/>
          <p:nvPr/>
        </p:nvSpPr>
        <p:spPr>
          <a:xfrm>
            <a:off x="270136" y="4536715"/>
            <a:ext cx="4803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altLang="x-none" sz="1600" dirty="0"/>
              <a:t>Главный </a:t>
            </a:r>
            <a:r>
              <a:rPr lang="en-US" altLang="x-none" sz="1600" dirty="0" err="1"/>
              <a:t>инженер</a:t>
            </a:r>
            <a:r>
              <a:rPr lang="en-US" altLang="x-none" sz="1600" dirty="0"/>
              <a:t> (</a:t>
            </a:r>
            <a:r>
              <a:rPr lang="ru-RU" altLang="x-none" sz="1600" dirty="0"/>
              <a:t>Конструктор</a:t>
            </a:r>
            <a:r>
              <a:rPr lang="en-US" altLang="x-none" sz="1600" dirty="0"/>
              <a:t>) </a:t>
            </a:r>
            <a:br>
              <a:rPr lang="ru-RU" altLang="x-none" sz="1600" dirty="0"/>
            </a:br>
            <a:r>
              <a:rPr lang="en-US" altLang="x-none" sz="1600" dirty="0" err="1"/>
              <a:t>руководит</a:t>
            </a:r>
            <a:r>
              <a:rPr lang="en-US" altLang="x-none" sz="1600" dirty="0"/>
              <a:t> проектом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600" dirty="0"/>
              <a:t>Изучение мнений специалистов в каждой области, принятие конструктивных решений</a:t>
            </a:r>
            <a:endParaRPr lang="en-US" altLang="ko-KR" sz="1600" dirty="0"/>
          </a:p>
        </p:txBody>
      </p:sp>
      <p:graphicFrame>
        <p:nvGraphicFramePr>
          <p:cNvPr id="9" name="다이어그램 3">
            <a:extLst>
              <a:ext uri="{FF2B5EF4-FFF2-40B4-BE49-F238E27FC236}">
                <a16:creationId xmlns:a16="http://schemas.microsoft.com/office/drawing/2014/main" id="{EF4B63E1-18E3-4107-B229-674A089075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3349450"/>
              </p:ext>
            </p:extLst>
          </p:nvPr>
        </p:nvGraphicFramePr>
        <p:xfrm>
          <a:off x="4229386" y="1442184"/>
          <a:ext cx="6174792" cy="3064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다이어그램 4">
            <a:extLst>
              <a:ext uri="{FF2B5EF4-FFF2-40B4-BE49-F238E27FC236}">
                <a16:creationId xmlns:a16="http://schemas.microsoft.com/office/drawing/2014/main" id="{0A30A3D7-4322-4E38-A4DC-BC5A5733E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5472234"/>
              </p:ext>
            </p:extLst>
          </p:nvPr>
        </p:nvGraphicFramePr>
        <p:xfrm>
          <a:off x="4229386" y="4536715"/>
          <a:ext cx="6174792" cy="2523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CFEF500-F844-F462-74E2-CC3E87D7E468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04:06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987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972319"/>
            <a:ext cx="10401762" cy="505718"/>
          </a:xfrm>
        </p:spPr>
        <p:txBody>
          <a:bodyPr/>
          <a:lstStyle/>
          <a:p>
            <a:pPr algn="l" rtl="0"/>
            <a:r>
              <a:rPr lang="ko-KR" altLang="en-US" dirty="0"/>
              <a:t>Процедура авторизации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90D35-4CF1-E137-4D53-8FC32D2EBCB1}"/>
              </a:ext>
            </a:extLst>
          </p:cNvPr>
          <p:cNvSpPr txBox="1"/>
          <p:nvPr/>
        </p:nvSpPr>
        <p:spPr>
          <a:xfrm>
            <a:off x="391394" y="5277698"/>
            <a:ext cx="48037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400" dirty="0"/>
              <a:t>Предварительного одобрения </a:t>
            </a:r>
            <a:r>
              <a:rPr kumimoji="1" lang="ru-RU" altLang="ko-KR" sz="1400" dirty="0"/>
              <a:t>отдел перед разрешением (Корея)</a:t>
            </a:r>
          </a:p>
          <a:p>
            <a:pPr algn="l" rtl="0"/>
            <a:r>
              <a:rPr kumimoji="1" lang="ru-RU" altLang="ko-KR" sz="1400" dirty="0"/>
              <a:t>Отдел канализации, отдел жилищного строительства, отдел городского планирования, отдел городского развития, отдел окружающей среды, отдел уборки, отдел социального обеспечения, отдел управления транспортом, отдел управления дорогами, отдел по связям с общественностью, пожарная служба и т. д.</a:t>
            </a:r>
            <a:endParaRPr kumimoji="1" lang="x-none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2CB05-46D7-1377-02F7-4BBCA78F5DCE}"/>
              </a:ext>
            </a:extLst>
          </p:cNvPr>
          <p:cNvSpPr txBox="1"/>
          <p:nvPr/>
        </p:nvSpPr>
        <p:spPr>
          <a:xfrm>
            <a:off x="5498236" y="5708585"/>
            <a:ext cx="48037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ko-KR" sz="1400" dirty="0"/>
              <a:t>Предварительного одобрения отдел перед разрешением</a:t>
            </a:r>
            <a:r>
              <a:rPr lang="ko-KR" altLang="en-US" sz="1400" dirty="0"/>
              <a:t> 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Узбекистан</a:t>
            </a:r>
            <a:r>
              <a:rPr kumimoji="1" lang="en-US" altLang="ko-KR" sz="1400" dirty="0"/>
              <a:t>)</a:t>
            </a:r>
          </a:p>
          <a:p>
            <a:r>
              <a:rPr lang="ru-RU" altLang="ko-KR" sz="1400" dirty="0"/>
              <a:t>Министерство </a:t>
            </a:r>
            <a:r>
              <a:rPr kumimoji="1" lang="en-US" altLang="ko-KR" sz="1400" dirty="0" err="1"/>
              <a:t>чрезвычайны</a:t>
            </a:r>
            <a:r>
              <a:rPr kumimoji="1" lang="ru-RU" altLang="ko-KR" sz="1400" dirty="0"/>
              <a:t>х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ситуац</a:t>
            </a:r>
            <a:r>
              <a:rPr kumimoji="1" lang="ru-RU" altLang="ko-KR" sz="1400" dirty="0" err="1"/>
              <a:t>ий</a:t>
            </a:r>
            <a:r>
              <a:rPr kumimoji="1" lang="ru-RU" altLang="ko-KR" sz="1400" dirty="0"/>
              <a:t> </a:t>
            </a:r>
            <a:r>
              <a:rPr kumimoji="1" lang="en-US" altLang="ko-KR" sz="1400" dirty="0"/>
              <a:t>(</a:t>
            </a:r>
            <a:r>
              <a:rPr kumimoji="1" lang="en-US" altLang="ko-KR" sz="1400" dirty="0" err="1"/>
              <a:t>пожарные</a:t>
            </a:r>
            <a:r>
              <a:rPr kumimoji="1" lang="en-US" altLang="ko-KR" sz="1400" dirty="0"/>
              <a:t>), Бюро санитарного управления, </a:t>
            </a:r>
            <a:r>
              <a:rPr kumimoji="1" lang="en-US" altLang="ko-KR" sz="1400" dirty="0" err="1"/>
              <a:t>Бюро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экологи</a:t>
            </a:r>
            <a:r>
              <a:rPr kumimoji="1" lang="ru-RU" altLang="ko-KR" sz="1400" dirty="0"/>
              <a:t>и</a:t>
            </a:r>
            <a:r>
              <a:rPr lang="ru-RU" altLang="ko-KR" sz="1400" dirty="0"/>
              <a:t>. если понадобится бюро по инвалидности,</a:t>
            </a:r>
            <a:r>
              <a:rPr kumimoji="1" lang="en-US" altLang="ko-KR" sz="1400" dirty="0"/>
              <a:t> офис </a:t>
            </a:r>
            <a:r>
              <a:rPr kumimoji="1" lang="en-US" altLang="ko-KR" sz="1400" dirty="0" err="1"/>
              <a:t>управления</a:t>
            </a:r>
            <a:r>
              <a:rPr kumimoji="1" lang="en-US" altLang="ko-KR" sz="1400" dirty="0"/>
              <a:t> </a:t>
            </a:r>
            <a:r>
              <a:rPr kumimoji="1" lang="en-US" altLang="ko-KR" sz="1400" dirty="0" err="1"/>
              <a:t>аэропорт</a:t>
            </a:r>
            <a:r>
              <a:rPr kumimoji="1" lang="ru-RU" altLang="ko-KR" sz="1400" dirty="0"/>
              <a:t>а</a:t>
            </a:r>
            <a:r>
              <a:rPr kumimoji="1" lang="en-US" altLang="ko-KR" sz="1400" dirty="0"/>
              <a:t> </a:t>
            </a:r>
            <a:r>
              <a:rPr kumimoji="1" lang="ru-RU" altLang="ko-KR" sz="1400" dirty="0"/>
              <a:t> </a:t>
            </a:r>
            <a:r>
              <a:rPr kumimoji="1" lang="en-US" altLang="ko-KR" sz="1400" dirty="0"/>
              <a:t>и т. д.</a:t>
            </a:r>
            <a:endParaRPr kumimoji="1" lang="x-none" altLang="en-US" sz="1400" dirty="0"/>
          </a:p>
        </p:txBody>
      </p:sp>
      <p:graphicFrame>
        <p:nvGraphicFramePr>
          <p:cNvPr id="8" name="다이어그램 3">
            <a:extLst>
              <a:ext uri="{FF2B5EF4-FFF2-40B4-BE49-F238E27FC236}">
                <a16:creationId xmlns:a16="http://schemas.microsoft.com/office/drawing/2014/main" id="{294FBD8B-A602-4D9F-83A5-F41C8749A9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726918"/>
              </p:ext>
            </p:extLst>
          </p:nvPr>
        </p:nvGraphicFramePr>
        <p:xfrm>
          <a:off x="450156" y="1404320"/>
          <a:ext cx="4898245" cy="3780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다이어그램 4">
            <a:extLst>
              <a:ext uri="{FF2B5EF4-FFF2-40B4-BE49-F238E27FC236}">
                <a16:creationId xmlns:a16="http://schemas.microsoft.com/office/drawing/2014/main" id="{96863206-02C0-41A6-B043-A22BAE345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397255"/>
              </p:ext>
            </p:extLst>
          </p:nvPr>
        </p:nvGraphicFramePr>
        <p:xfrm>
          <a:off x="5353190" y="1404319"/>
          <a:ext cx="4788603" cy="3780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296249" y="464058"/>
            <a:ext cx="9824272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ru-RU" altLang="ko-KR"/>
              <a:t>Разница а</a:t>
            </a:r>
            <a:r>
              <a:rPr kumimoji="0" lang="ko-KR" altLang="en-US"/>
              <a:t>рхитектурн</a:t>
            </a:r>
            <a:r>
              <a:rPr kumimoji="0" lang="ru-RU" altLang="ko-KR"/>
              <a:t>ой</a:t>
            </a:r>
            <a:r>
              <a:rPr kumimoji="0" lang="en-US" altLang="ko-KR"/>
              <a:t> </a:t>
            </a:r>
            <a:r>
              <a:rPr kumimoji="0" lang="ru-RU" altLang="ko-KR"/>
              <a:t>п</a:t>
            </a:r>
            <a:r>
              <a:rPr kumimoji="0" lang="ko-KR" altLang="en-US"/>
              <a:t>рактик</a:t>
            </a:r>
            <a:r>
              <a:rPr kumimoji="0" lang="ru-RU" altLang="ko-KR"/>
              <a:t>и</a:t>
            </a:r>
            <a:r>
              <a:rPr kumimoji="0" lang="ko-KR" altLang="en-US"/>
              <a:t> </a:t>
            </a:r>
            <a:r>
              <a:rPr kumimoji="0" lang="ru-RU"/>
              <a:t>между Кореи и Узбекистаном</a:t>
            </a:r>
            <a:endParaRPr kumimoji="0"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EB65FF-E41D-59DD-DCF0-C36D81402BB5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07:30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517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70"/>
            <a:ext cx="10401762" cy="365130"/>
          </a:xfrm>
        </p:spPr>
        <p:txBody>
          <a:bodyPr/>
          <a:lstStyle/>
          <a:p>
            <a:pPr marL="265113" lvl="1" indent="-265113" algn="l" rtl="0">
              <a:buFont typeface="Wingdings" pitchFamily="2" charset="2"/>
              <a:buChar char="§"/>
            </a:pPr>
            <a:r>
              <a:rPr lang="ko-KR" altLang="en-US" sz="1800" b="1" dirty="0"/>
              <a:t>Строительные стандарты</a:t>
            </a:r>
            <a:r>
              <a:rPr lang="ru-RU" altLang="ko-KR" sz="1800" b="1" dirty="0"/>
              <a:t> и</a:t>
            </a:r>
            <a:r>
              <a:rPr lang="ko-KR" altLang="en-US" sz="1800" b="1" dirty="0"/>
              <a:t> </a:t>
            </a:r>
            <a:r>
              <a:rPr lang="ru-RU" altLang="ko-KR" sz="1800" b="1" dirty="0"/>
              <a:t>нормы</a:t>
            </a:r>
            <a:endParaRPr lang="en-US" altLang="ko-KR" dirty="0"/>
          </a:p>
          <a:p>
            <a:pPr lvl="1" algn="l" rtl="0"/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FDAA5-0038-9D90-5EF2-650372A52189}"/>
              </a:ext>
            </a:extLst>
          </p:cNvPr>
          <p:cNvSpPr txBox="1"/>
          <p:nvPr/>
        </p:nvSpPr>
        <p:spPr>
          <a:xfrm>
            <a:off x="378148" y="6804967"/>
            <a:ext cx="3312368" cy="695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altLang="ko-KR" sz="1400" dirty="0" err="1">
                <a:latin typeface="+mj-ea"/>
              </a:rPr>
              <a:t>Система</a:t>
            </a:r>
            <a:r>
              <a:rPr lang="en-US" altLang="ko-KR" sz="1400" dirty="0">
                <a:latin typeface="+mj-ea"/>
              </a:rPr>
              <a:t> </a:t>
            </a:r>
            <a:r>
              <a:rPr lang="en-US" altLang="ko-KR" sz="1400" dirty="0" err="1">
                <a:latin typeface="+mj-ea"/>
              </a:rPr>
              <a:t>строительных</a:t>
            </a:r>
            <a:r>
              <a:rPr lang="en-US" altLang="ko-KR" sz="1400" dirty="0">
                <a:latin typeface="+mj-ea"/>
              </a:rPr>
              <a:t> </a:t>
            </a:r>
            <a:r>
              <a:rPr lang="en-US" altLang="ko-KR" sz="1400" dirty="0" err="1">
                <a:latin typeface="+mj-ea"/>
              </a:rPr>
              <a:t>норм</a:t>
            </a:r>
            <a:r>
              <a:rPr lang="ru-RU" altLang="ko-KR" sz="1400" dirty="0">
                <a:latin typeface="+mj-ea"/>
              </a:rPr>
              <a:t> в </a:t>
            </a:r>
            <a:r>
              <a:rPr lang="ko-KR" altLang="en-US" sz="1400" dirty="0">
                <a:latin typeface="+mj-ea"/>
              </a:rPr>
              <a:t>Узбекистан</a:t>
            </a:r>
            <a:r>
              <a:rPr lang="ru-RU" altLang="ko-KR" sz="1400" dirty="0">
                <a:latin typeface="+mj-ea"/>
              </a:rPr>
              <a:t>е</a:t>
            </a:r>
            <a:endParaRPr lang="x-none" altLang="en-US" sz="1400" dirty="0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3E139-016E-66DC-DA33-AB26DDB683C9}"/>
              </a:ext>
            </a:extLst>
          </p:cNvPr>
          <p:cNvSpPr txBox="1"/>
          <p:nvPr/>
        </p:nvSpPr>
        <p:spPr>
          <a:xfrm>
            <a:off x="374956" y="3766372"/>
            <a:ext cx="2523472" cy="695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altLang="ko-KR" sz="1400" dirty="0" err="1">
                <a:latin typeface="+mj-ea"/>
                <a:ea typeface="+mj-ea"/>
              </a:rPr>
              <a:t>Система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строительных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err="1">
                <a:latin typeface="+mj-ea"/>
                <a:ea typeface="+mj-ea"/>
              </a:rPr>
              <a:t>норм</a:t>
            </a:r>
            <a:r>
              <a:rPr lang="ru-RU" altLang="ko-KR" sz="1400" dirty="0">
                <a:latin typeface="+mj-ea"/>
                <a:ea typeface="+mj-ea"/>
              </a:rPr>
              <a:t> в </a:t>
            </a:r>
            <a:r>
              <a:rPr kumimoji="1" lang="ko-KR" altLang="en-US" sz="1400" dirty="0">
                <a:latin typeface="+mj-ea"/>
                <a:ea typeface="+mj-ea"/>
              </a:rPr>
              <a:t>Коре</a:t>
            </a:r>
            <a:r>
              <a:rPr kumimoji="1" lang="ru-RU" altLang="ko-KR" sz="1400" dirty="0">
                <a:latin typeface="+mj-ea"/>
                <a:ea typeface="+mj-ea"/>
              </a:rPr>
              <a:t>е</a:t>
            </a:r>
            <a:endParaRPr kumimoji="1" lang="x-none" altLang="en-US" sz="1400" dirty="0">
              <a:latin typeface="+mj-ea"/>
              <a:ea typeface="+mj-ea"/>
            </a:endParaRPr>
          </a:p>
        </p:txBody>
      </p:sp>
      <p:graphicFrame>
        <p:nvGraphicFramePr>
          <p:cNvPr id="8" name="다이어그램 3">
            <a:extLst>
              <a:ext uri="{FF2B5EF4-FFF2-40B4-BE49-F238E27FC236}">
                <a16:creationId xmlns:a16="http://schemas.microsoft.com/office/drawing/2014/main" id="{F5DF2747-CF03-4BD2-9A67-EB7DD3062C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47829"/>
              </p:ext>
            </p:extLst>
          </p:nvPr>
        </p:nvGraphicFramePr>
        <p:xfrm>
          <a:off x="1350256" y="1735905"/>
          <a:ext cx="8568952" cy="2728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다이어그램 4">
            <a:extLst>
              <a:ext uri="{FF2B5EF4-FFF2-40B4-BE49-F238E27FC236}">
                <a16:creationId xmlns:a16="http://schemas.microsoft.com/office/drawing/2014/main" id="{ABE01DFF-F997-4780-852C-2F7227D54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099330"/>
              </p:ext>
            </p:extLst>
          </p:nvPr>
        </p:nvGraphicFramePr>
        <p:xfrm>
          <a:off x="2682404" y="4896754"/>
          <a:ext cx="7632919" cy="2050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96249" y="464058"/>
            <a:ext cx="9824272" cy="365130"/>
          </a:xfrm>
        </p:spPr>
        <p:txBody>
          <a:bodyPr/>
          <a:lstStyle/>
          <a:p>
            <a:r>
              <a:rPr lang="ru-RU" altLang="ko-KR" dirty="0"/>
              <a:t>Разница а</a:t>
            </a:r>
            <a:r>
              <a:rPr lang="ko-KR" altLang="en-US" dirty="0"/>
              <a:t>рхитектурн</a:t>
            </a:r>
            <a:r>
              <a:rPr lang="ru-RU" altLang="ko-KR" dirty="0"/>
              <a:t>ой</a:t>
            </a:r>
            <a:r>
              <a:rPr lang="en-US" altLang="ko-KR" dirty="0"/>
              <a:t> </a:t>
            </a:r>
            <a:r>
              <a:rPr lang="ru-RU" altLang="ko-KR" dirty="0"/>
              <a:t>п</a:t>
            </a:r>
            <a:r>
              <a:rPr lang="ko-KR" altLang="en-US" dirty="0"/>
              <a:t>рактик</a:t>
            </a:r>
            <a:r>
              <a:rPr lang="ru-RU" altLang="ko-KR" dirty="0"/>
              <a:t>и</a:t>
            </a:r>
            <a:r>
              <a:rPr lang="ko-KR" altLang="en-US" dirty="0"/>
              <a:t> </a:t>
            </a:r>
            <a:r>
              <a:rPr lang="ru-RU" dirty="0"/>
              <a:t>между Кореи и Узбекистаном</a:t>
            </a:r>
            <a:endParaRPr lang="en-US" altLang="ko-K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FC17E-500E-15BF-B1FC-B99F13A6147F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14:00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8249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900311"/>
            <a:ext cx="10401762" cy="649734"/>
          </a:xfrm>
        </p:spPr>
        <p:txBody>
          <a:bodyPr/>
          <a:lstStyle/>
          <a:p>
            <a:pPr lvl="1"/>
            <a:r>
              <a:rPr lang="ko-KR" altLang="en-US" sz="1800" dirty="0"/>
              <a:t>Площадь застройки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ru-RU" altLang="ko-KR" sz="1800" dirty="0"/>
              <a:t>Объем здания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ru-RU" altLang="ko-KR" sz="1800" dirty="0"/>
              <a:t>Благоустройство территории</a:t>
            </a:r>
            <a:endParaRPr lang="en-US" altLang="ko-KR" dirty="0"/>
          </a:p>
          <a:p>
            <a:pPr lvl="1" algn="l" rtl="0"/>
            <a:endParaRPr lang="en-US" altLang="ko-KR" dirty="0"/>
          </a:p>
          <a:p>
            <a:pPr lvl="1" algn="l" rtl="0"/>
            <a:endParaRPr lang="en-US" altLang="ko-KR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4152" y="355200"/>
            <a:ext cx="9529893" cy="365130"/>
          </a:xfrm>
        </p:spPr>
        <p:txBody>
          <a:bodyPr/>
          <a:lstStyle/>
          <a:p>
            <a:pPr algn="l" rtl="0"/>
            <a:r>
              <a:rPr lang="ko-KR" altLang="en-US" dirty="0"/>
              <a:t>Ключевые стандартные архитектурные </a:t>
            </a:r>
            <a:r>
              <a:rPr lang="ru-RU" altLang="ko-KR" dirty="0"/>
              <a:t>примеры</a:t>
            </a: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75679EB-0D02-1506-B89C-963A7B5DD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977035"/>
              </p:ext>
            </p:extLst>
          </p:nvPr>
        </p:nvGraphicFramePr>
        <p:xfrm>
          <a:off x="155541" y="1296355"/>
          <a:ext cx="10382320" cy="4960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591">
                  <a:extLst>
                    <a:ext uri="{9D8B030D-6E8A-4147-A177-3AD203B41FA5}">
                      <a16:colId xmlns:a16="http://schemas.microsoft.com/office/drawing/2014/main" val="3729488371"/>
                    </a:ext>
                  </a:extLst>
                </a:gridCol>
                <a:gridCol w="988981">
                  <a:extLst>
                    <a:ext uri="{9D8B030D-6E8A-4147-A177-3AD203B41FA5}">
                      <a16:colId xmlns:a16="http://schemas.microsoft.com/office/drawing/2014/main" val="2360060704"/>
                    </a:ext>
                  </a:extLst>
                </a:gridCol>
                <a:gridCol w="1318202">
                  <a:extLst>
                    <a:ext uri="{9D8B030D-6E8A-4147-A177-3AD203B41FA5}">
                      <a16:colId xmlns:a16="http://schemas.microsoft.com/office/drawing/2014/main" val="4219995948"/>
                    </a:ext>
                  </a:extLst>
                </a:gridCol>
                <a:gridCol w="1153591">
                  <a:extLst>
                    <a:ext uri="{9D8B030D-6E8A-4147-A177-3AD203B41FA5}">
                      <a16:colId xmlns:a16="http://schemas.microsoft.com/office/drawing/2014/main" val="3398428412"/>
                    </a:ext>
                  </a:extLst>
                </a:gridCol>
                <a:gridCol w="1153591">
                  <a:extLst>
                    <a:ext uri="{9D8B030D-6E8A-4147-A177-3AD203B41FA5}">
                      <a16:colId xmlns:a16="http://schemas.microsoft.com/office/drawing/2014/main" val="3052713331"/>
                    </a:ext>
                  </a:extLst>
                </a:gridCol>
                <a:gridCol w="1153591">
                  <a:extLst>
                    <a:ext uri="{9D8B030D-6E8A-4147-A177-3AD203B41FA5}">
                      <a16:colId xmlns:a16="http://schemas.microsoft.com/office/drawing/2014/main" val="1482696196"/>
                    </a:ext>
                  </a:extLst>
                </a:gridCol>
                <a:gridCol w="1153591">
                  <a:extLst>
                    <a:ext uri="{9D8B030D-6E8A-4147-A177-3AD203B41FA5}">
                      <a16:colId xmlns:a16="http://schemas.microsoft.com/office/drawing/2014/main" val="1231616676"/>
                    </a:ext>
                  </a:extLst>
                </a:gridCol>
                <a:gridCol w="1153591">
                  <a:extLst>
                    <a:ext uri="{9D8B030D-6E8A-4147-A177-3AD203B41FA5}">
                      <a16:colId xmlns:a16="http://schemas.microsoft.com/office/drawing/2014/main" val="3789102032"/>
                    </a:ext>
                  </a:extLst>
                </a:gridCol>
                <a:gridCol w="1153591">
                  <a:extLst>
                    <a:ext uri="{9D8B030D-6E8A-4147-A177-3AD203B41FA5}">
                      <a16:colId xmlns:a16="http://schemas.microsoft.com/office/drawing/2014/main" val="4042721222"/>
                    </a:ext>
                  </a:extLst>
                </a:gridCol>
              </a:tblGrid>
              <a:tr h="260607"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Область применения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7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Соотношение здания к площади</a:t>
                      </a:r>
                      <a:endParaRPr lang="x-none" altLang="en-US" sz="7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ru-RU" altLang="ko-KR" sz="800" dirty="0"/>
                        <a:t>Объем здания</a:t>
                      </a:r>
                      <a:r>
                        <a:rPr lang="en-US" altLang="ko-KR" sz="800" dirty="0"/>
                        <a:t>,</a:t>
                      </a:r>
                      <a:endParaRPr lang="x-none" altLang="en-US" sz="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/>
                      <a:r>
                        <a:rPr lang="ru-RU" altLang="ko-KR" sz="800" dirty="0"/>
                        <a:t>Благоустройство территории</a:t>
                      </a:r>
                      <a:endParaRPr lang="x-none" altLang="en-US" sz="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090224"/>
                  </a:ext>
                </a:extLst>
              </a:tr>
              <a:tr h="260607"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Закон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Правоприменение</a:t>
                      </a:r>
                      <a:br>
                        <a:rPr lang="en-US" altLang="en-US" sz="700" dirty="0"/>
                      </a:br>
                      <a:r>
                        <a:rPr lang="x-none" altLang="en-US" sz="700" dirty="0"/>
                        <a:t>Указ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Закон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Правоприменение</a:t>
                      </a:r>
                      <a:br>
                        <a:rPr lang="en-US" altLang="en-US" sz="700" dirty="0"/>
                      </a:br>
                      <a:r>
                        <a:rPr lang="x-none" altLang="en-US" sz="700" dirty="0"/>
                        <a:t>Указ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5982118"/>
                  </a:ext>
                </a:extLst>
              </a:tr>
              <a:tr h="260607">
                <a:tc rowSpan="12"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Городские районы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Жил</a:t>
                      </a:r>
                      <a:r>
                        <a:rPr lang="ru-RU" altLang="en-US" sz="700" dirty="0" err="1"/>
                        <a:t>ая</a:t>
                      </a:r>
                      <a:r>
                        <a:rPr lang="ru-RU" altLang="en-US" sz="700" baseline="0" dirty="0"/>
                        <a:t> площадь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1</a:t>
                      </a:r>
                      <a:r>
                        <a:rPr lang="ru-RU" altLang="x-none" sz="700" dirty="0"/>
                        <a:t>.</a:t>
                      </a:r>
                      <a:r>
                        <a:rPr lang="ko-KR" altLang="en-US" sz="700" dirty="0"/>
                        <a:t>Жиль</a:t>
                      </a:r>
                      <a:r>
                        <a:rPr lang="ru-RU" altLang="ko-KR" sz="700" dirty="0"/>
                        <a:t>ё</a:t>
                      </a:r>
                      <a:r>
                        <a:rPr lang="ko-KR" altLang="en-US" sz="700" dirty="0"/>
                        <a:t> </a:t>
                      </a:r>
                      <a:r>
                        <a:rPr lang="ru-RU" altLang="ko-KR" sz="700" dirty="0"/>
                        <a:t>(только</a:t>
                      </a:r>
                      <a:r>
                        <a:rPr lang="ru-RU" altLang="ko-KR" sz="700" baseline="0" dirty="0"/>
                        <a:t> жилая зона)</a:t>
                      </a:r>
                      <a:endParaRPr lang="x-none" altLang="en-US" sz="7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7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5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5</a:t>
                      </a:r>
                      <a:r>
                        <a:rPr lang="en-US" altLang="ko-KR" sz="700" dirty="0"/>
                        <a:t>00%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5</a:t>
                      </a:r>
                      <a:r>
                        <a:rPr lang="en-US" altLang="ko-KR" sz="700" dirty="0"/>
                        <a:t>0~100%</a:t>
                      </a:r>
                      <a:endParaRPr lang="x-none" altLang="en-US" sz="700" dirty="0"/>
                    </a:p>
                  </a:txBody>
                  <a:tcPr anchor="ctr"/>
                </a:tc>
                <a:tc rowSpan="12" gridSpan="2"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GFA&lt;1000 м</a:t>
                      </a:r>
                      <a:r>
                        <a:rPr lang="en-US" altLang="x-none" sz="700" baseline="30000" dirty="0"/>
                        <a:t>2</a:t>
                      </a:r>
                    </a:p>
                    <a:p>
                      <a:pPr algn="ctr" rtl="0"/>
                      <a:r>
                        <a:rPr lang="en-US" altLang="x-none" sz="700" dirty="0"/>
                        <a:t>5%</a:t>
                      </a:r>
                    </a:p>
                    <a:p>
                      <a:pPr algn="ctr" rtl="0"/>
                      <a:r>
                        <a:rPr lang="en-US" altLang="x-none" sz="700" dirty="0"/>
                        <a:t>GFA&lt;2000 м</a:t>
                      </a:r>
                      <a:r>
                        <a:rPr lang="en-US" altLang="x-none" sz="700" baseline="30000" dirty="0"/>
                        <a:t>2</a:t>
                      </a:r>
                    </a:p>
                    <a:p>
                      <a:pPr algn="ctr" rtl="0"/>
                      <a:r>
                        <a:rPr lang="en-US" altLang="x-none" sz="700" dirty="0"/>
                        <a:t>10%</a:t>
                      </a:r>
                    </a:p>
                    <a:p>
                      <a:pPr algn="ctr" rtl="0"/>
                      <a:r>
                        <a:rPr lang="en-US" altLang="x-none" sz="700" dirty="0"/>
                        <a:t>GFA&gt;2000 м</a:t>
                      </a:r>
                      <a:r>
                        <a:rPr lang="en-US" altLang="x-none" sz="700" baseline="30000" dirty="0"/>
                        <a:t>2</a:t>
                      </a:r>
                    </a:p>
                    <a:p>
                      <a:pPr algn="ctr" rtl="0"/>
                      <a:r>
                        <a:rPr lang="en-US" altLang="x-none" sz="700" dirty="0"/>
                        <a:t>15%</a:t>
                      </a:r>
                    </a:p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 rowSpan="12" h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576698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700" dirty="0"/>
                        <a:t>2</a:t>
                      </a:r>
                      <a:r>
                        <a:rPr lang="ru-RU" altLang="x-none" sz="700" dirty="0"/>
                        <a:t>.</a:t>
                      </a:r>
                      <a:r>
                        <a:rPr lang="ko-KR" altLang="en-US" sz="700" dirty="0"/>
                        <a:t>Жиль</a:t>
                      </a:r>
                      <a:r>
                        <a:rPr lang="ru-RU" altLang="ko-KR" sz="700" dirty="0"/>
                        <a:t>ё(только</a:t>
                      </a:r>
                      <a:r>
                        <a:rPr lang="ru-RU" altLang="ko-KR" sz="700" baseline="0" dirty="0"/>
                        <a:t> жилая зона)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700" dirty="0"/>
                        <a:t>5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1</a:t>
                      </a:r>
                      <a:r>
                        <a:rPr lang="en-US" altLang="ko-KR" sz="700" dirty="0"/>
                        <a:t>00~150%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808449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1</a:t>
                      </a:r>
                      <a:r>
                        <a:rPr lang="ru-RU" altLang="x-none" sz="700" dirty="0"/>
                        <a:t>.</a:t>
                      </a:r>
                      <a:r>
                        <a:rPr lang="ko-KR" altLang="en-US" sz="700" dirty="0"/>
                        <a:t>Жиль</a:t>
                      </a:r>
                      <a:r>
                        <a:rPr lang="ru-RU" altLang="ko-KR" sz="700" dirty="0"/>
                        <a:t>ё</a:t>
                      </a:r>
                      <a:r>
                        <a:rPr lang="ko-KR" altLang="en-US" sz="700" dirty="0"/>
                        <a:t> </a:t>
                      </a:r>
                      <a:r>
                        <a:rPr lang="ru-RU" altLang="ko-KR" sz="700" dirty="0"/>
                        <a:t>с торговой зоной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6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1</a:t>
                      </a:r>
                      <a:r>
                        <a:rPr lang="en-US" altLang="ko-KR" sz="700" dirty="0"/>
                        <a:t>00~150%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10604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2</a:t>
                      </a:r>
                      <a:r>
                        <a:rPr lang="ru-RU" altLang="x-none" sz="700" dirty="0"/>
                        <a:t>.</a:t>
                      </a:r>
                      <a:r>
                        <a:rPr lang="ko-KR" altLang="en-US" sz="700" dirty="0"/>
                        <a:t>Жиль</a:t>
                      </a:r>
                      <a:r>
                        <a:rPr lang="ru-RU" altLang="ko-KR" sz="700" dirty="0"/>
                        <a:t>ё</a:t>
                      </a:r>
                      <a:r>
                        <a:rPr lang="ko-KR" altLang="en-US" sz="700" dirty="0"/>
                        <a:t> </a:t>
                      </a:r>
                      <a:r>
                        <a:rPr lang="ru-RU" altLang="ko-KR" sz="700" dirty="0"/>
                        <a:t>с торговой зоной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6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1</a:t>
                      </a:r>
                      <a:r>
                        <a:rPr lang="en-US" altLang="ko-KR" sz="700" dirty="0"/>
                        <a:t>50~200%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898232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3</a:t>
                      </a:r>
                      <a:r>
                        <a:rPr lang="ru-RU" altLang="x-none" sz="700" dirty="0"/>
                        <a:t>.</a:t>
                      </a:r>
                      <a:r>
                        <a:rPr lang="ko-KR" altLang="en-US" sz="700" dirty="0"/>
                        <a:t>Жиль</a:t>
                      </a:r>
                      <a:r>
                        <a:rPr lang="ru-RU" altLang="ko-KR" sz="700" dirty="0"/>
                        <a:t>ё</a:t>
                      </a:r>
                      <a:r>
                        <a:rPr lang="ko-KR" altLang="en-US" sz="700" dirty="0"/>
                        <a:t> </a:t>
                      </a:r>
                      <a:r>
                        <a:rPr lang="ru-RU" altLang="ko-KR" sz="700" dirty="0"/>
                        <a:t>с торговой зоной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5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00~300%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63191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Полужилые районы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7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00~500%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439510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Коммерческая площадь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Центральный коммерческий район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9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9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1</a:t>
                      </a:r>
                      <a:r>
                        <a:rPr lang="en-US" altLang="ko-KR" sz="700" dirty="0"/>
                        <a:t>500%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700" dirty="0"/>
                        <a:t>400~1500%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229882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Общая коммерческая зона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8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3</a:t>
                      </a:r>
                      <a:r>
                        <a:rPr lang="en-US" altLang="ko-KR" sz="700" dirty="0"/>
                        <a:t>00~1300%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402224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Коммерческ</a:t>
                      </a:r>
                      <a:r>
                        <a:rPr lang="ru-RU" altLang="en-US" sz="700" dirty="0" err="1"/>
                        <a:t>ая</a:t>
                      </a:r>
                      <a:r>
                        <a:rPr lang="ru-RU" altLang="en-US" sz="700" baseline="0" dirty="0"/>
                        <a:t> зона</a:t>
                      </a:r>
                      <a:r>
                        <a:rPr lang="x-none" altLang="en-US" sz="700" dirty="0"/>
                        <a:t> </a:t>
                      </a:r>
                      <a:r>
                        <a:rPr lang="ru-RU" altLang="en-US" sz="700" dirty="0"/>
                        <a:t>ближайшей окрестности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7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00~900%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420663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altLang="en-US" sz="700" dirty="0"/>
                        <a:t>Р</a:t>
                      </a:r>
                      <a:r>
                        <a:rPr lang="x-none" altLang="en-US" sz="700" dirty="0"/>
                        <a:t>аспределени</a:t>
                      </a:r>
                      <a:r>
                        <a:rPr lang="ru-RU" altLang="en-US" sz="700" dirty="0"/>
                        <a:t>е</a:t>
                      </a:r>
                      <a:r>
                        <a:rPr lang="ru-RU" altLang="en-US" sz="700" baseline="0" dirty="0"/>
                        <a:t> к</a:t>
                      </a:r>
                      <a:r>
                        <a:rPr lang="x-none" altLang="en-US" sz="700" dirty="0"/>
                        <a:t>оммерческ</a:t>
                      </a:r>
                      <a:r>
                        <a:rPr lang="ru-RU" altLang="en-US" sz="700" dirty="0"/>
                        <a:t>их</a:t>
                      </a:r>
                      <a:r>
                        <a:rPr lang="x-none" altLang="en-US" sz="700" dirty="0"/>
                        <a:t> зон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8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00~1100%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668438"/>
                  </a:ext>
                </a:extLst>
              </a:tr>
              <a:tr h="260607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Промышленная зона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-RU" altLang="x-none" sz="700" dirty="0"/>
                        <a:t>Личная</a:t>
                      </a:r>
                      <a:r>
                        <a:rPr lang="en-US" altLang="x-none" sz="700" dirty="0"/>
                        <a:t>/</a:t>
                      </a:r>
                      <a:r>
                        <a:rPr lang="ko-KR" altLang="en-US" sz="700" dirty="0"/>
                        <a:t>Общ</a:t>
                      </a:r>
                      <a:r>
                        <a:rPr lang="ru-RU" altLang="ko-KR" sz="700" dirty="0" err="1"/>
                        <a:t>ая</a:t>
                      </a:r>
                      <a:r>
                        <a:rPr lang="en-US" altLang="ko-KR" sz="700" dirty="0"/>
                        <a:t>/</a:t>
                      </a:r>
                      <a:r>
                        <a:rPr lang="ru-RU" altLang="ko-KR" sz="700" dirty="0" err="1"/>
                        <a:t>Полужилая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7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7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4</a:t>
                      </a:r>
                      <a:r>
                        <a:rPr lang="en-US" altLang="ko-KR" sz="700" dirty="0"/>
                        <a:t>00%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1</a:t>
                      </a:r>
                      <a:r>
                        <a:rPr lang="en-US" altLang="ko-KR" sz="700" dirty="0"/>
                        <a:t>50~400%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909695"/>
                  </a:ext>
                </a:extLst>
              </a:tr>
              <a:tr h="360841">
                <a:tc vMerge="1">
                  <a:txBody>
                    <a:bodyPr/>
                    <a:lstStyle/>
                    <a:p>
                      <a:pPr algn="l" rtl="0"/>
                      <a:endParaRPr lang="x-none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Зелен</a:t>
                      </a:r>
                      <a:r>
                        <a:rPr lang="ru-RU" altLang="en-US" sz="700" dirty="0" err="1"/>
                        <a:t>ая</a:t>
                      </a:r>
                      <a:r>
                        <a:rPr lang="x-none" altLang="en-US" sz="700" dirty="0"/>
                        <a:t> зон</a:t>
                      </a:r>
                      <a:r>
                        <a:rPr lang="ru-RU" altLang="en-US" sz="700" dirty="0"/>
                        <a:t>а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Природа</a:t>
                      </a:r>
                      <a:r>
                        <a:rPr lang="en-US" altLang="x-none" sz="700" dirty="0"/>
                        <a:t>/</a:t>
                      </a:r>
                      <a:r>
                        <a:rPr lang="ko-KR" altLang="en-US" sz="700" dirty="0"/>
                        <a:t>Производство</a:t>
                      </a:r>
                      <a:r>
                        <a:rPr lang="en-US" altLang="ko-KR" sz="700" dirty="0"/>
                        <a:t>/</a:t>
                      </a:r>
                      <a:r>
                        <a:rPr lang="ru-RU" altLang="ko-KR" sz="700" dirty="0"/>
                        <a:t>Охрана</a:t>
                      </a:r>
                      <a:r>
                        <a:rPr lang="ru-RU" altLang="ko-KR" sz="700" baseline="0" dirty="0"/>
                        <a:t> среды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1</a:t>
                      </a:r>
                      <a:r>
                        <a:rPr lang="en-US" altLang="ko-KR" sz="700" dirty="0"/>
                        <a:t>00%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5</a:t>
                      </a:r>
                      <a:r>
                        <a:rPr lang="en-US" altLang="ko-KR" sz="700" dirty="0"/>
                        <a:t>0~100%</a:t>
                      </a:r>
                      <a:endParaRPr lang="x-none" altLang="en-US" sz="700" dirty="0"/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algn="l" rtl="0"/>
                      <a:endParaRPr lang="x-none" altLang="en-US" sz="11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040075"/>
                  </a:ext>
                </a:extLst>
              </a:tr>
              <a:tr h="360841">
                <a:tc gridSpan="2">
                  <a:txBody>
                    <a:bodyPr/>
                    <a:lstStyle/>
                    <a:p>
                      <a:pPr algn="ctr" rtl="0"/>
                      <a:r>
                        <a:rPr lang="ru-RU" altLang="en-US" sz="700" dirty="0"/>
                        <a:t>Зона</a:t>
                      </a:r>
                      <a:r>
                        <a:rPr lang="x-none" altLang="en-US" sz="700" dirty="0"/>
                        <a:t> управления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Планирование</a:t>
                      </a:r>
                      <a:r>
                        <a:rPr lang="en-US" altLang="x-none" sz="700" dirty="0"/>
                        <a:t>/</a:t>
                      </a:r>
                      <a:r>
                        <a:rPr lang="ko-KR" altLang="en-US" sz="700" dirty="0"/>
                        <a:t>Производство</a:t>
                      </a:r>
                      <a:r>
                        <a:rPr lang="en-US" altLang="ko-KR" sz="700" dirty="0"/>
                        <a:t>/</a:t>
                      </a:r>
                      <a:r>
                        <a:rPr lang="ru-RU" altLang="ko-KR" sz="700" dirty="0"/>
                        <a:t>Охрана</a:t>
                      </a:r>
                      <a:r>
                        <a:rPr lang="ru-RU" altLang="ko-KR" sz="700" baseline="0" dirty="0"/>
                        <a:t> среды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0~40%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0~40%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8</a:t>
                      </a:r>
                      <a:r>
                        <a:rPr lang="en-US" altLang="ko-KR" sz="700" dirty="0"/>
                        <a:t>0~100%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5</a:t>
                      </a:r>
                      <a:r>
                        <a:rPr lang="en-US" altLang="ko-KR" sz="700" dirty="0"/>
                        <a:t>0~80%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907233"/>
                  </a:ext>
                </a:extLst>
              </a:tr>
              <a:tr h="160374">
                <a:tc gridSpan="3">
                  <a:txBody>
                    <a:bodyPr/>
                    <a:lstStyle/>
                    <a:p>
                      <a:pPr algn="ctr" rtl="0"/>
                      <a:r>
                        <a:rPr lang="x-none" altLang="en-US" sz="700" dirty="0"/>
                        <a:t>Сельскохозяйственные и лесные угодья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8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5</a:t>
                      </a:r>
                      <a:r>
                        <a:rPr lang="en-US" altLang="ko-KR" sz="700" dirty="0"/>
                        <a:t>0~80%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9161993"/>
                  </a:ext>
                </a:extLst>
              </a:tr>
              <a:tr h="160374">
                <a:tc gridSpan="3">
                  <a:txBody>
                    <a:bodyPr/>
                    <a:lstStyle/>
                    <a:p>
                      <a:pPr algn="ctr" rtl="0"/>
                      <a:r>
                        <a:rPr lang="ru-RU" altLang="en-US" sz="700" dirty="0"/>
                        <a:t>Природный з</a:t>
                      </a:r>
                      <a:r>
                        <a:rPr lang="x-none" altLang="en-US" sz="700" dirty="0"/>
                        <a:t>аповедник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rtl="0"/>
                      <a:endParaRPr lang="x-none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700" dirty="0"/>
                        <a:t>2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104305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x-none" sz="700" dirty="0"/>
                        <a:t>8</a:t>
                      </a:r>
                      <a:r>
                        <a:rPr lang="en-US" altLang="ko-KR" sz="700" dirty="0"/>
                        <a:t>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x-none" sz="700" dirty="0"/>
                        <a:t>5</a:t>
                      </a:r>
                      <a:r>
                        <a:rPr lang="en-US" altLang="ko-KR" sz="700" dirty="0"/>
                        <a:t>0~80%</a:t>
                      </a:r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x-none" altLang="en-US" sz="7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647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98EEC0-41B6-D51B-35B5-BE984BFECDA4}"/>
              </a:ext>
            </a:extLst>
          </p:cNvPr>
          <p:cNvSpPr txBox="1"/>
          <p:nvPr/>
        </p:nvSpPr>
        <p:spPr>
          <a:xfrm>
            <a:off x="136096" y="6255615"/>
            <a:ext cx="91710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marL="265113" indent="-265113" eaLnBrk="0" hangingPunct="0">
              <a:spcBef>
                <a:spcPct val="20000"/>
              </a:spcBef>
              <a:buClrTx/>
              <a:buFont typeface="Wingdings" pitchFamily="2" charset="2"/>
              <a:buChar char="§"/>
              <a:defRPr sz="1800" b="1" baseline="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265113" lvl="1" indent="-265113" eaLnBrk="0" hangingPunct="0">
              <a:spcBef>
                <a:spcPct val="20000"/>
              </a:spcBef>
              <a:buFont typeface="Wingdings" pitchFamily="2" charset="2"/>
              <a:buChar char="§"/>
              <a:defRPr sz="1800" b="1"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984250" indent="-265113" eaLnBrk="0" hangingPunct="0">
              <a:spcBef>
                <a:spcPct val="20000"/>
              </a:spcBef>
              <a:buFont typeface="Arial" pitchFamily="34" charset="0"/>
              <a:buChar char="-"/>
              <a:defRPr sz="14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344613" indent="-266700" eaLnBrk="0" hangingPunct="0">
              <a:spcBef>
                <a:spcPct val="20000"/>
              </a:spcBef>
              <a:buFont typeface="+mj-lt"/>
              <a:buAutoNum type="arabicParenR"/>
              <a:defRPr sz="12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703388" indent="-265113" eaLnBrk="0" hangingPunct="0">
              <a:spcBef>
                <a:spcPct val="20000"/>
              </a:spcBef>
              <a:buFont typeface="+mj-lt"/>
              <a:buAutoNum type="alphaLcPeriod"/>
              <a:defRPr sz="11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  <a:lvl6pPr marL="2868404" indent="-260764" defTabSz="1043056">
              <a:spcBef>
                <a:spcPct val="20000"/>
              </a:spcBef>
              <a:buFont typeface="Arial" pitchFamily="34" charset="0"/>
              <a:buChar char="•"/>
              <a:defRPr sz="2300">
                <a:latin typeface="+mn-lt"/>
                <a:ea typeface="+mn-ea"/>
              </a:defRPr>
            </a:lvl6pPr>
            <a:lvl7pPr marL="3389932" indent="-260764" defTabSz="1043056">
              <a:spcBef>
                <a:spcPct val="20000"/>
              </a:spcBef>
              <a:buFont typeface="Arial" pitchFamily="34" charset="0"/>
              <a:buChar char="•"/>
              <a:defRPr sz="2300">
                <a:latin typeface="+mn-lt"/>
                <a:ea typeface="+mn-ea"/>
              </a:defRPr>
            </a:lvl7pPr>
            <a:lvl8pPr marL="3911460" indent="-260764" defTabSz="1043056">
              <a:spcBef>
                <a:spcPct val="20000"/>
              </a:spcBef>
              <a:buFont typeface="Arial" pitchFamily="34" charset="0"/>
              <a:buChar char="•"/>
              <a:defRPr sz="2300">
                <a:latin typeface="+mn-lt"/>
                <a:ea typeface="+mn-ea"/>
              </a:defRPr>
            </a:lvl8pPr>
            <a:lvl9pPr marL="4432988" indent="-260764" defTabSz="1043056">
              <a:spcBef>
                <a:spcPct val="20000"/>
              </a:spcBef>
              <a:buFont typeface="Arial" pitchFamily="34" charset="0"/>
              <a:buChar char="•"/>
              <a:defRPr sz="2300">
                <a:latin typeface="+mn-lt"/>
                <a:ea typeface="+mn-ea"/>
              </a:defRPr>
            </a:lvl9pPr>
          </a:lstStyle>
          <a:p>
            <a:pPr lvl="1"/>
            <a:r>
              <a:rPr lang="ko-KR" altLang="en-US" sz="1800" dirty="0"/>
              <a:t>Площадь застройки</a:t>
            </a:r>
            <a:r>
              <a:rPr lang="en-US" altLang="ko-KR" sz="1800" dirty="0"/>
              <a:t>,</a:t>
            </a:r>
            <a:r>
              <a:rPr lang="ko-KR" altLang="en-US" sz="1800" dirty="0"/>
              <a:t> </a:t>
            </a:r>
            <a:r>
              <a:rPr lang="ru-RU" altLang="ko-KR" dirty="0"/>
              <a:t>Объем здания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ru-RU" altLang="ko-KR" dirty="0"/>
              <a:t>Благоустройство территории</a:t>
            </a:r>
            <a:endParaRPr lang="en-US" altLang="ko-KR" dirty="0"/>
          </a:p>
          <a:p>
            <a:pPr lvl="1" algn="l" rtl="0"/>
            <a:endParaRPr lang="en-US" altLang="ko-KR" dirty="0"/>
          </a:p>
          <a:p>
            <a:pPr lvl="1" algn="l" rtl="0"/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A87601-A8FD-A9B1-220F-4509229111F9}"/>
              </a:ext>
            </a:extLst>
          </p:cNvPr>
          <p:cNvSpPr txBox="1"/>
          <p:nvPr/>
        </p:nvSpPr>
        <p:spPr>
          <a:xfrm>
            <a:off x="136096" y="6545600"/>
            <a:ext cx="10401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x-none" sz="1200" b="1" dirty="0">
                <a:latin typeface="+mj-ea"/>
                <a:ea typeface="+mj-ea"/>
              </a:rPr>
              <a:t>Определяется архитектурным проектированием без учета стандартов ШНК и КМК.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x-none" sz="1200" b="1" dirty="0">
                <a:latin typeface="+mj-ea"/>
                <a:ea typeface="+mj-ea"/>
              </a:rPr>
              <a:t>Рекомендуется соотношение площади здания и земли 60-70% независимо от недавнего использования или региона, но это не оговорено.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x-none" sz="1200" b="1" dirty="0">
                <a:latin typeface="+mj-ea"/>
                <a:ea typeface="+mj-ea"/>
              </a:rPr>
              <a:t>Соотношение площади пола определяется высотой здания.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x-none" sz="1200" b="1" dirty="0" err="1">
                <a:latin typeface="+mj-ea"/>
                <a:ea typeface="+mj-ea"/>
              </a:rPr>
              <a:t>Нет</a:t>
            </a:r>
            <a:r>
              <a:rPr lang="en-US" altLang="x-none" sz="1200" b="1" dirty="0">
                <a:latin typeface="+mj-ea"/>
                <a:ea typeface="+mj-ea"/>
              </a:rPr>
              <a:t> стандартов благоустройства территории. </a:t>
            </a:r>
            <a:r>
              <a:rPr lang="ru-RU" altLang="x-none" sz="1200" b="1" dirty="0">
                <a:latin typeface="+mj-ea"/>
                <a:ea typeface="+mj-ea"/>
              </a:rPr>
              <a:t>Президент </a:t>
            </a:r>
            <a:r>
              <a:rPr lang="ru-RU" altLang="x-none" sz="1200" b="1" dirty="0" err="1">
                <a:latin typeface="+mj-ea"/>
                <a:ea typeface="+mj-ea"/>
              </a:rPr>
              <a:t>РУз</a:t>
            </a:r>
            <a:r>
              <a:rPr lang="ru-RU" altLang="x-none" sz="1200" b="1" dirty="0">
                <a:latin typeface="+mj-ea"/>
                <a:ea typeface="+mj-ea"/>
              </a:rPr>
              <a:t> недавно рекомендовал, чтобы 25% земель были зелеными.</a:t>
            </a:r>
            <a:endParaRPr kumimoji="1" lang="x-none" altLang="en-US" sz="1200" b="1" dirty="0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53610-AECF-EF9A-7DBC-A28FA8744CA4}"/>
              </a:ext>
            </a:extLst>
          </p:cNvPr>
          <p:cNvSpPr txBox="1"/>
          <p:nvPr/>
        </p:nvSpPr>
        <p:spPr>
          <a:xfrm>
            <a:off x="9379148" y="7209941"/>
            <a:ext cx="1314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ore-UZ" sz="1600" dirty="0"/>
              <a:t>17:21</a:t>
            </a:r>
            <a:endParaRPr kumimoji="1" lang="ko-Kore-UZ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23068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50000"/>
                <a:tint val="66000"/>
                <a:satMod val="160000"/>
              </a:schemeClr>
            </a:gs>
            <a:gs pos="50000">
              <a:schemeClr val="bg1">
                <a:lumMod val="50000"/>
                <a:tint val="44500"/>
                <a:satMod val="160000"/>
              </a:schemeClr>
            </a:gs>
            <a:gs pos="100000">
              <a:schemeClr val="bg1">
                <a:lumMod val="50000"/>
                <a:tint val="23500"/>
                <a:satMod val="160000"/>
              </a:schemeClr>
            </a:gs>
          </a:gsLst>
          <a:lin ang="16200000" scaled="1"/>
          <a:tileRect/>
        </a:gradFill>
        <a:ln w="12700">
          <a:solidFill>
            <a:schemeClr val="bg1">
              <a:lumMod val="95000"/>
            </a:schemeClr>
          </a:solidFill>
          <a:prstDash val="solid"/>
          <a:round/>
          <a:headEnd/>
          <a:tailEnd/>
        </a:ln>
      </a:spPr>
      <a:bodyPr wrap="none" anchor="ctr"/>
      <a:lstStyle>
        <a:defPPr algn="ctr">
          <a:defRPr/>
        </a:defPPr>
      </a:lstStyle>
    </a:spDef>
    <a:lnDef>
      <a:spPr>
        <a:ln>
          <a:solidFill>
            <a:srgbClr val="000000"/>
          </a:solidFill>
          <a:headEnd type="oval" w="sm" len="sm"/>
          <a:tailEnd type="oval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8834</TotalTime>
  <Words>1582</Words>
  <Application>Microsoft Macintosh PowerPoint</Application>
  <PresentationFormat>사용자 지정</PresentationFormat>
  <Paragraphs>278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-윤고딕340</vt:lpstr>
      <vt:lpstr>굴림</vt:lpstr>
      <vt:lpstr>맑은 고딕</vt:lpstr>
      <vt:lpstr>Arial</vt:lpstr>
      <vt:lpstr>Wingdings</vt:lpstr>
      <vt:lpstr>Office 테마</vt:lpstr>
      <vt:lpstr>Архитектура в Узбекистане (С точки зрения корейского архитектора)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AEPRC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Yandex.Translate</dc:creator>
  <dc:description>Translated with Yandex.Translate</dc:description>
  <cp:lastModifiedBy>Microsoft Office User</cp:lastModifiedBy>
  <cp:revision>886</cp:revision>
  <dcterms:created xsi:type="dcterms:W3CDTF">2009-08-04T14:14:04Z</dcterms:created>
  <dcterms:modified xsi:type="dcterms:W3CDTF">2022-05-03T12:57:52Z</dcterms:modified>
</cp:coreProperties>
</file>